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350" r:id="rId2"/>
    <p:sldId id="297" r:id="rId3"/>
    <p:sldId id="351" r:id="rId4"/>
    <p:sldId id="361" r:id="rId5"/>
    <p:sldId id="360" r:id="rId6"/>
    <p:sldId id="440" r:id="rId7"/>
    <p:sldId id="423" r:id="rId8"/>
    <p:sldId id="424" r:id="rId9"/>
    <p:sldId id="425" r:id="rId10"/>
    <p:sldId id="426" r:id="rId11"/>
    <p:sldId id="429" r:id="rId12"/>
    <p:sldId id="427" r:id="rId13"/>
    <p:sldId id="428" r:id="rId14"/>
    <p:sldId id="430" r:id="rId15"/>
    <p:sldId id="431" r:id="rId16"/>
    <p:sldId id="432" r:id="rId17"/>
    <p:sldId id="433" r:id="rId18"/>
    <p:sldId id="434" r:id="rId19"/>
    <p:sldId id="435" r:id="rId20"/>
    <p:sldId id="436" r:id="rId21"/>
    <p:sldId id="437" r:id="rId22"/>
    <p:sldId id="438" r:id="rId23"/>
    <p:sldId id="422" r:id="rId24"/>
    <p:sldId id="441" r:id="rId25"/>
    <p:sldId id="442" r:id="rId26"/>
    <p:sldId id="443" r:id="rId27"/>
    <p:sldId id="444" r:id="rId28"/>
    <p:sldId id="445" r:id="rId29"/>
    <p:sldId id="446" r:id="rId30"/>
    <p:sldId id="447" r:id="rId31"/>
    <p:sldId id="448" r:id="rId32"/>
    <p:sldId id="449" r:id="rId33"/>
    <p:sldId id="450" r:id="rId34"/>
    <p:sldId id="451" r:id="rId35"/>
    <p:sldId id="453" r:id="rId36"/>
    <p:sldId id="452" r:id="rId37"/>
    <p:sldId id="45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5937823-3ACE-C343-B750-9698CD167931}">
          <p14:sldIdLst>
            <p14:sldId id="350"/>
            <p14:sldId id="297"/>
          </p14:sldIdLst>
        </p14:section>
        <p14:section name="01 WHAT HOW WHY" id="{C50DD9FD-E32C-3248-BF8F-8E4CE1019E52}">
          <p14:sldIdLst>
            <p14:sldId id="351"/>
            <p14:sldId id="361"/>
            <p14:sldId id="360"/>
          </p14:sldIdLst>
        </p14:section>
        <p14:section name="02 WHAT ARE REQUIREMENTS" id="{0EB511CE-A4B6-4347-8EF8-82D6D63E9BAF}">
          <p14:sldIdLst>
            <p14:sldId id="440"/>
            <p14:sldId id="423"/>
            <p14:sldId id="424"/>
            <p14:sldId id="425"/>
            <p14:sldId id="426"/>
            <p14:sldId id="429"/>
            <p14:sldId id="427"/>
            <p14:sldId id="428"/>
            <p14:sldId id="430"/>
          </p14:sldIdLst>
        </p14:section>
        <p14:section name="03 Data gathering" id="{30666888-74E3-A640-BCA2-CC3998F4D539}">
          <p14:sldIdLst>
            <p14:sldId id="431"/>
            <p14:sldId id="432"/>
            <p14:sldId id="433"/>
            <p14:sldId id="434"/>
            <p14:sldId id="435"/>
            <p14:sldId id="436"/>
            <p14:sldId id="437"/>
            <p14:sldId id="438"/>
          </p14:sldIdLst>
        </p14:section>
        <p14:section name="04 Bringing Requirements to Life" id="{F287D040-CF7F-364A-8082-ECA66FF061E1}">
          <p14:sldIdLst>
            <p14:sldId id="422"/>
            <p14:sldId id="441"/>
            <p14:sldId id="442"/>
            <p14:sldId id="443"/>
            <p14:sldId id="444"/>
            <p14:sldId id="445"/>
            <p14:sldId id="446"/>
            <p14:sldId id="447"/>
            <p14:sldId id="448"/>
          </p14:sldIdLst>
        </p14:section>
        <p14:section name="05 Use cases" id="{76EE2574-5AD8-7C41-9FFA-1370C1F6A3DD}">
          <p14:sldIdLst>
            <p14:sldId id="449"/>
            <p14:sldId id="450"/>
            <p14:sldId id="451"/>
            <p14:sldId id="453"/>
            <p14:sldId id="452"/>
            <p14:sldId id="45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A6A6A6"/>
    <a:srgbClr val="5F5F5F"/>
    <a:srgbClr val="D9D9D9"/>
    <a:srgbClr val="2C2C2C"/>
    <a:srgbClr val="74121D"/>
    <a:srgbClr val="351F2D"/>
    <a:srgbClr val="5A5A5A"/>
    <a:srgbClr val="D3A76D"/>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55AFBE-E174-E343-8DDD-7D705AA9E7F0}" v="313" dt="2025-05-17T04:48:49.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534" autoAdjust="0"/>
    <p:restoredTop sz="92409" autoAdjust="0"/>
  </p:normalViewPr>
  <p:slideViewPr>
    <p:cSldViewPr snapToGrid="0">
      <p:cViewPr varScale="1">
        <p:scale>
          <a:sx n="60" d="100"/>
          <a:sy n="60" d="100"/>
        </p:scale>
        <p:origin x="70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SITAH BINTI GHAZALI" userId="94db6960-132c-444f-a4d9-23ae1565c350" providerId="ADAL" clId="{B755AFBE-E174-E343-8DDD-7D705AA9E7F0}"/>
    <pc:docChg chg="undo redo custSel addSld delSld modSld addSection modSection">
      <pc:chgData name="MASITAH BINTI GHAZALI" userId="94db6960-132c-444f-a4d9-23ae1565c350" providerId="ADAL" clId="{B755AFBE-E174-E343-8DDD-7D705AA9E7F0}" dt="2025-05-17T13:16:45.312" v="1772" actId="20577"/>
      <pc:docMkLst>
        <pc:docMk/>
      </pc:docMkLst>
      <pc:sldChg chg="addSp modSp mod modAnim">
        <pc:chgData name="MASITAH BINTI GHAZALI" userId="94db6960-132c-444f-a4d9-23ae1565c350" providerId="ADAL" clId="{B755AFBE-E174-E343-8DDD-7D705AA9E7F0}" dt="2025-05-16T16:22:28.874" v="262" actId="14100"/>
        <pc:sldMkLst>
          <pc:docMk/>
          <pc:sldMk cId="2612194120" sldId="297"/>
        </pc:sldMkLst>
        <pc:spChg chg="mod">
          <ac:chgData name="MASITAH BINTI GHAZALI" userId="94db6960-132c-444f-a4d9-23ae1565c350" providerId="ADAL" clId="{B755AFBE-E174-E343-8DDD-7D705AA9E7F0}" dt="2025-05-16T16:20:26.486" v="64" actId="20577"/>
          <ac:spMkLst>
            <pc:docMk/>
            <pc:sldMk cId="2612194120" sldId="297"/>
            <ac:spMk id="3" creationId="{0BC73770-F834-B3F6-8C54-7A5C1249A7AA}"/>
          </ac:spMkLst>
        </pc:spChg>
        <pc:spChg chg="mod">
          <ac:chgData name="MASITAH BINTI GHAZALI" userId="94db6960-132c-444f-a4d9-23ae1565c350" providerId="ADAL" clId="{B755AFBE-E174-E343-8DDD-7D705AA9E7F0}" dt="2025-05-16T16:21:19.501" v="193" actId="1035"/>
          <ac:spMkLst>
            <pc:docMk/>
            <pc:sldMk cId="2612194120" sldId="297"/>
            <ac:spMk id="4" creationId="{BAF8E65B-A985-5225-3DBE-AE4CF54409A9}"/>
          </ac:spMkLst>
        </pc:spChg>
        <pc:spChg chg="add mod">
          <ac:chgData name="MASITAH BINTI GHAZALI" userId="94db6960-132c-444f-a4d9-23ae1565c350" providerId="ADAL" clId="{B755AFBE-E174-E343-8DDD-7D705AA9E7F0}" dt="2025-05-16T16:21:43.695" v="218" actId="1076"/>
          <ac:spMkLst>
            <pc:docMk/>
            <pc:sldMk cId="2612194120" sldId="297"/>
            <ac:spMk id="5" creationId="{7CC0B4F7-1E39-C86E-30BC-F2B9FF412964}"/>
          </ac:spMkLst>
        </pc:spChg>
        <pc:spChg chg="mod">
          <ac:chgData name="MASITAH BINTI GHAZALI" userId="94db6960-132c-444f-a4d9-23ae1565c350" providerId="ADAL" clId="{B755AFBE-E174-E343-8DDD-7D705AA9E7F0}" dt="2025-05-16T16:21:23.883" v="203" actId="1035"/>
          <ac:spMkLst>
            <pc:docMk/>
            <pc:sldMk cId="2612194120" sldId="297"/>
            <ac:spMk id="6" creationId="{2A3CD455-E96D-A90F-3D91-16AFB50725EE}"/>
          </ac:spMkLst>
        </pc:spChg>
        <pc:spChg chg="add mod">
          <ac:chgData name="MASITAH BINTI GHAZALI" userId="94db6960-132c-444f-a4d9-23ae1565c350" providerId="ADAL" clId="{B755AFBE-E174-E343-8DDD-7D705AA9E7F0}" dt="2025-05-16T16:22:28.874" v="262" actId="14100"/>
          <ac:spMkLst>
            <pc:docMk/>
            <pc:sldMk cId="2612194120" sldId="297"/>
            <ac:spMk id="7" creationId="{6C742237-64C6-F7D3-BC8D-60FBAE1574C4}"/>
          </ac:spMkLst>
        </pc:spChg>
        <pc:spChg chg="mod">
          <ac:chgData name="MASITAH BINTI GHAZALI" userId="94db6960-132c-444f-a4d9-23ae1565c350" providerId="ADAL" clId="{B755AFBE-E174-E343-8DDD-7D705AA9E7F0}" dt="2025-05-16T16:21:19.501" v="193" actId="1035"/>
          <ac:spMkLst>
            <pc:docMk/>
            <pc:sldMk cId="2612194120" sldId="297"/>
            <ac:spMk id="15" creationId="{7EC946D2-7E11-A49F-CFDD-1AC8AF53C957}"/>
          </ac:spMkLst>
        </pc:spChg>
        <pc:spChg chg="mod">
          <ac:chgData name="MASITAH BINTI GHAZALI" userId="94db6960-132c-444f-a4d9-23ae1565c350" providerId="ADAL" clId="{B755AFBE-E174-E343-8DDD-7D705AA9E7F0}" dt="2025-05-16T16:21:57.971" v="221" actId="1076"/>
          <ac:spMkLst>
            <pc:docMk/>
            <pc:sldMk cId="2612194120" sldId="297"/>
            <ac:spMk id="16" creationId="{A535CD31-F92E-8B2C-2DA9-5474A8A188F5}"/>
          </ac:spMkLst>
        </pc:spChg>
        <pc:spChg chg="mod">
          <ac:chgData name="MASITAH BINTI GHAZALI" userId="94db6960-132c-444f-a4d9-23ae1565c350" providerId="ADAL" clId="{B755AFBE-E174-E343-8DDD-7D705AA9E7F0}" dt="2025-05-16T16:22:05.825" v="222" actId="1076"/>
          <ac:spMkLst>
            <pc:docMk/>
            <pc:sldMk cId="2612194120" sldId="297"/>
            <ac:spMk id="17" creationId="{8EFC1AA5-6F7F-F747-4320-0EA3318DBD97}"/>
          </ac:spMkLst>
        </pc:spChg>
        <pc:spChg chg="mod">
          <ac:chgData name="MASITAH BINTI GHAZALI" userId="94db6960-132c-444f-a4d9-23ae1565c350" providerId="ADAL" clId="{B755AFBE-E174-E343-8DDD-7D705AA9E7F0}" dt="2025-05-16T16:21:29.506" v="216" actId="1035"/>
          <ac:spMkLst>
            <pc:docMk/>
            <pc:sldMk cId="2612194120" sldId="297"/>
            <ac:spMk id="26" creationId="{DC4E9F6C-91FE-5CC8-7FA1-70BB68B23BFA}"/>
          </ac:spMkLst>
        </pc:spChg>
      </pc:sldChg>
      <pc:sldChg chg="modSp mod">
        <pc:chgData name="MASITAH BINTI GHAZALI" userId="94db6960-132c-444f-a4d9-23ae1565c350" providerId="ADAL" clId="{B755AFBE-E174-E343-8DDD-7D705AA9E7F0}" dt="2025-05-17T04:48:52.500" v="1764" actId="1076"/>
        <pc:sldMkLst>
          <pc:docMk/>
          <pc:sldMk cId="839588170" sldId="350"/>
        </pc:sldMkLst>
        <pc:spChg chg="mod">
          <ac:chgData name="MASITAH BINTI GHAZALI" userId="94db6960-132c-444f-a4d9-23ae1565c350" providerId="ADAL" clId="{B755AFBE-E174-E343-8DDD-7D705AA9E7F0}" dt="2025-05-17T04:48:52.500" v="1764" actId="1076"/>
          <ac:spMkLst>
            <pc:docMk/>
            <pc:sldMk cId="839588170" sldId="350"/>
            <ac:spMk id="5" creationId="{49181100-FF79-92DD-2D59-F8730F46A416}"/>
          </ac:spMkLst>
        </pc:spChg>
      </pc:sldChg>
      <pc:sldChg chg="modSp mod">
        <pc:chgData name="MASITAH BINTI GHAZALI" userId="94db6960-132c-444f-a4d9-23ae1565c350" providerId="ADAL" clId="{B755AFBE-E174-E343-8DDD-7D705AA9E7F0}" dt="2025-05-16T18:14:35.870" v="1737" actId="14100"/>
        <pc:sldMkLst>
          <pc:docMk/>
          <pc:sldMk cId="1386602692" sldId="351"/>
        </pc:sldMkLst>
        <pc:spChg chg="mod">
          <ac:chgData name="MASITAH BINTI GHAZALI" userId="94db6960-132c-444f-a4d9-23ae1565c350" providerId="ADAL" clId="{B755AFBE-E174-E343-8DDD-7D705AA9E7F0}" dt="2025-05-16T18:14:35.870" v="1737" actId="14100"/>
          <ac:spMkLst>
            <pc:docMk/>
            <pc:sldMk cId="1386602692" sldId="351"/>
            <ac:spMk id="6" creationId="{A653D112-937F-C422-88F7-4A329C5BA2C3}"/>
          </ac:spMkLst>
        </pc:spChg>
      </pc:sldChg>
      <pc:sldChg chg="addSp modSp mod">
        <pc:chgData name="MASITAH BINTI GHAZALI" userId="94db6960-132c-444f-a4d9-23ae1565c350" providerId="ADAL" clId="{B755AFBE-E174-E343-8DDD-7D705AA9E7F0}" dt="2025-05-16T16:27:10.699" v="368" actId="1076"/>
        <pc:sldMkLst>
          <pc:docMk/>
          <pc:sldMk cId="330938952" sldId="360"/>
        </pc:sldMkLst>
        <pc:spChg chg="add mod">
          <ac:chgData name="MASITAH BINTI GHAZALI" userId="94db6960-132c-444f-a4d9-23ae1565c350" providerId="ADAL" clId="{B755AFBE-E174-E343-8DDD-7D705AA9E7F0}" dt="2025-05-16T16:27:10.699" v="368" actId="1076"/>
          <ac:spMkLst>
            <pc:docMk/>
            <pc:sldMk cId="330938952" sldId="360"/>
            <ac:spMk id="4" creationId="{B74C87EE-0DE7-47E4-79AF-59F3196A9BD9}"/>
          </ac:spMkLst>
        </pc:spChg>
        <pc:spChg chg="mod">
          <ac:chgData name="MASITAH BINTI GHAZALI" userId="94db6960-132c-444f-a4d9-23ae1565c350" providerId="ADAL" clId="{B755AFBE-E174-E343-8DDD-7D705AA9E7F0}" dt="2025-05-16T16:25:51.643" v="348" actId="1076"/>
          <ac:spMkLst>
            <pc:docMk/>
            <pc:sldMk cId="330938952" sldId="360"/>
            <ac:spMk id="6" creationId="{DA5982DD-5229-0A3C-FAC7-EA278FD929CD}"/>
          </ac:spMkLst>
        </pc:spChg>
        <pc:picChg chg="add mod">
          <ac:chgData name="MASITAH BINTI GHAZALI" userId="94db6960-132c-444f-a4d9-23ae1565c350" providerId="ADAL" clId="{B755AFBE-E174-E343-8DDD-7D705AA9E7F0}" dt="2025-05-16T16:27:01.549" v="366" actId="1035"/>
          <ac:picMkLst>
            <pc:docMk/>
            <pc:sldMk cId="330938952" sldId="360"/>
            <ac:picMk id="2" creationId="{D4A9CA64-E392-6300-1426-EDE616115B70}"/>
          </ac:picMkLst>
        </pc:picChg>
      </pc:sldChg>
      <pc:sldChg chg="modSp mod">
        <pc:chgData name="MASITAH BINTI GHAZALI" userId="94db6960-132c-444f-a4d9-23ae1565c350" providerId="ADAL" clId="{B755AFBE-E174-E343-8DDD-7D705AA9E7F0}" dt="2025-05-17T13:15:05.300" v="1768" actId="20577"/>
        <pc:sldMkLst>
          <pc:docMk/>
          <pc:sldMk cId="4097058015" sldId="361"/>
        </pc:sldMkLst>
        <pc:spChg chg="mod">
          <ac:chgData name="MASITAH BINTI GHAZALI" userId="94db6960-132c-444f-a4d9-23ae1565c350" providerId="ADAL" clId="{B755AFBE-E174-E343-8DDD-7D705AA9E7F0}" dt="2025-05-16T16:24:20.339" v="292" actId="20577"/>
          <ac:spMkLst>
            <pc:docMk/>
            <pc:sldMk cId="4097058015" sldId="361"/>
            <ac:spMk id="11" creationId="{5F8ABBDF-3747-8705-1924-07418AF13822}"/>
          </ac:spMkLst>
        </pc:spChg>
        <pc:spChg chg="mod">
          <ac:chgData name="MASITAH BINTI GHAZALI" userId="94db6960-132c-444f-a4d9-23ae1565c350" providerId="ADAL" clId="{B755AFBE-E174-E343-8DDD-7D705AA9E7F0}" dt="2025-05-17T13:15:05.300" v="1768" actId="20577"/>
          <ac:spMkLst>
            <pc:docMk/>
            <pc:sldMk cId="4097058015" sldId="361"/>
            <ac:spMk id="24" creationId="{F661811A-DEE6-3FF2-146E-A7FF2A655DF1}"/>
          </ac:spMkLst>
        </pc:spChg>
      </pc:sldChg>
      <pc:sldChg chg="del">
        <pc:chgData name="MASITAH BINTI GHAZALI" userId="94db6960-132c-444f-a4d9-23ae1565c350" providerId="ADAL" clId="{B755AFBE-E174-E343-8DDD-7D705AA9E7F0}" dt="2025-05-16T18:14:06.102" v="1735" actId="2696"/>
        <pc:sldMkLst>
          <pc:docMk/>
          <pc:sldMk cId="3942346286" sldId="369"/>
        </pc:sldMkLst>
      </pc:sldChg>
      <pc:sldChg chg="del">
        <pc:chgData name="MASITAH BINTI GHAZALI" userId="94db6960-132c-444f-a4d9-23ae1565c350" providerId="ADAL" clId="{B755AFBE-E174-E343-8DDD-7D705AA9E7F0}" dt="2025-05-16T18:14:22.896" v="1736" actId="2696"/>
        <pc:sldMkLst>
          <pc:docMk/>
          <pc:sldMk cId="1147029104" sldId="421"/>
        </pc:sldMkLst>
      </pc:sldChg>
      <pc:sldChg chg="modSp add del mod">
        <pc:chgData name="MASITAH BINTI GHAZALI" userId="94db6960-132c-444f-a4d9-23ae1565c350" providerId="ADAL" clId="{B755AFBE-E174-E343-8DDD-7D705AA9E7F0}" dt="2025-05-16T17:45:02.150" v="1140" actId="2696"/>
        <pc:sldMkLst>
          <pc:docMk/>
          <pc:sldMk cId="2726154322" sldId="422"/>
        </pc:sldMkLst>
        <pc:spChg chg="mod">
          <ac:chgData name="MASITAH BINTI GHAZALI" userId="94db6960-132c-444f-a4d9-23ae1565c350" providerId="ADAL" clId="{B755AFBE-E174-E343-8DDD-7D705AA9E7F0}" dt="2025-05-16T17:44:32.510" v="1138" actId="207"/>
          <ac:spMkLst>
            <pc:docMk/>
            <pc:sldMk cId="2726154322" sldId="422"/>
            <ac:spMk id="6" creationId="{C7EA411D-9725-E3AF-D80F-E858718A0251}"/>
          </ac:spMkLst>
        </pc:spChg>
      </pc:sldChg>
      <pc:sldChg chg="add">
        <pc:chgData name="MASITAH BINTI GHAZALI" userId="94db6960-132c-444f-a4d9-23ae1565c350" providerId="ADAL" clId="{B755AFBE-E174-E343-8DDD-7D705AA9E7F0}" dt="2025-05-16T17:45:11.990" v="1141"/>
        <pc:sldMkLst>
          <pc:docMk/>
          <pc:sldMk cId="3367985332" sldId="422"/>
        </pc:sldMkLst>
      </pc:sldChg>
      <pc:sldChg chg="modSp add mod">
        <pc:chgData name="MASITAH BINTI GHAZALI" userId="94db6960-132c-444f-a4d9-23ae1565c350" providerId="ADAL" clId="{B755AFBE-E174-E343-8DDD-7D705AA9E7F0}" dt="2025-05-17T13:15:24.303" v="1770" actId="20577"/>
        <pc:sldMkLst>
          <pc:docMk/>
          <pc:sldMk cId="4162252234" sldId="423"/>
        </pc:sldMkLst>
        <pc:spChg chg="mod">
          <ac:chgData name="MASITAH BINTI GHAZALI" userId="94db6960-132c-444f-a4d9-23ae1565c350" providerId="ADAL" clId="{B755AFBE-E174-E343-8DDD-7D705AA9E7F0}" dt="2025-05-16T16:29:58.261" v="454" actId="20577"/>
          <ac:spMkLst>
            <pc:docMk/>
            <pc:sldMk cId="4162252234" sldId="423"/>
            <ac:spMk id="11" creationId="{EA26DF36-ED0F-E594-0568-5814DA10A268}"/>
          </ac:spMkLst>
        </pc:spChg>
        <pc:spChg chg="mod">
          <ac:chgData name="MASITAH BINTI GHAZALI" userId="94db6960-132c-444f-a4d9-23ae1565c350" providerId="ADAL" clId="{B755AFBE-E174-E343-8DDD-7D705AA9E7F0}" dt="2025-05-17T13:15:24.303" v="1770" actId="20577"/>
          <ac:spMkLst>
            <pc:docMk/>
            <pc:sldMk cId="4162252234" sldId="423"/>
            <ac:spMk id="24" creationId="{8E3E4140-4223-7343-F4A4-84AAE62F1C6D}"/>
          </ac:spMkLst>
        </pc:spChg>
      </pc:sldChg>
      <pc:sldChg chg="addSp delSp modSp add mod">
        <pc:chgData name="MASITAH BINTI GHAZALI" userId="94db6960-132c-444f-a4d9-23ae1565c350" providerId="ADAL" clId="{B755AFBE-E174-E343-8DDD-7D705AA9E7F0}" dt="2025-05-16T16:31:48.476" v="471" actId="1076"/>
        <pc:sldMkLst>
          <pc:docMk/>
          <pc:sldMk cId="1053204130" sldId="424"/>
        </pc:sldMkLst>
        <pc:spChg chg="del">
          <ac:chgData name="MASITAH BINTI GHAZALI" userId="94db6960-132c-444f-a4d9-23ae1565c350" providerId="ADAL" clId="{B755AFBE-E174-E343-8DDD-7D705AA9E7F0}" dt="2025-05-16T16:31:45.299" v="470" actId="478"/>
          <ac:spMkLst>
            <pc:docMk/>
            <pc:sldMk cId="1053204130" sldId="424"/>
            <ac:spMk id="4" creationId="{AF337451-DE2E-2A31-B0E9-31E8E58DC564}"/>
          </ac:spMkLst>
        </pc:spChg>
        <pc:spChg chg="mod">
          <ac:chgData name="MASITAH BINTI GHAZALI" userId="94db6960-132c-444f-a4d9-23ae1565c350" providerId="ADAL" clId="{B755AFBE-E174-E343-8DDD-7D705AA9E7F0}" dt="2025-05-16T16:31:33.307" v="467" actId="20577"/>
          <ac:spMkLst>
            <pc:docMk/>
            <pc:sldMk cId="1053204130" sldId="424"/>
            <ac:spMk id="6" creationId="{48007C08-90EC-4F46-59FC-F999528A0EC8}"/>
          </ac:spMkLst>
        </pc:spChg>
        <pc:spChg chg="mod">
          <ac:chgData name="MASITAH BINTI GHAZALI" userId="94db6960-132c-444f-a4d9-23ae1565c350" providerId="ADAL" clId="{B755AFBE-E174-E343-8DDD-7D705AA9E7F0}" dt="2025-05-16T16:31:48.476" v="471" actId="1076"/>
          <ac:spMkLst>
            <pc:docMk/>
            <pc:sldMk cId="1053204130" sldId="424"/>
            <ac:spMk id="8" creationId="{8AD7BAA1-C1B0-A6D3-81BD-8B0A2D316719}"/>
          </ac:spMkLst>
        </pc:spChg>
        <pc:grpChg chg="add mod">
          <ac:chgData name="MASITAH BINTI GHAZALI" userId="94db6960-132c-444f-a4d9-23ae1565c350" providerId="ADAL" clId="{B755AFBE-E174-E343-8DDD-7D705AA9E7F0}" dt="2025-05-16T16:31:48.476" v="471" actId="1076"/>
          <ac:grpSpMkLst>
            <pc:docMk/>
            <pc:sldMk cId="1053204130" sldId="424"/>
            <ac:grpSpMk id="3" creationId="{0D4EF014-8166-2C3D-5E68-FE2492B9C8C5}"/>
          </ac:grpSpMkLst>
        </pc:grpChg>
        <pc:picChg chg="del">
          <ac:chgData name="MASITAH BINTI GHAZALI" userId="94db6960-132c-444f-a4d9-23ae1565c350" providerId="ADAL" clId="{B755AFBE-E174-E343-8DDD-7D705AA9E7F0}" dt="2025-05-16T16:31:39.779" v="468" actId="478"/>
          <ac:picMkLst>
            <pc:docMk/>
            <pc:sldMk cId="1053204130" sldId="424"/>
            <ac:picMk id="2" creationId="{68D5C69C-E143-162C-53B8-C9B2BD7AD649}"/>
          </ac:picMkLst>
        </pc:picChg>
        <pc:picChg chg="mod">
          <ac:chgData name="MASITAH BINTI GHAZALI" userId="94db6960-132c-444f-a4d9-23ae1565c350" providerId="ADAL" clId="{B755AFBE-E174-E343-8DDD-7D705AA9E7F0}" dt="2025-05-16T16:31:48.476" v="471" actId="1076"/>
          <ac:picMkLst>
            <pc:docMk/>
            <pc:sldMk cId="1053204130" sldId="424"/>
            <ac:picMk id="7" creationId="{16508E42-626D-E9C6-1138-E062A6E80896}"/>
          </ac:picMkLst>
        </pc:picChg>
      </pc:sldChg>
      <pc:sldChg chg="modSp add mod">
        <pc:chgData name="MASITAH BINTI GHAZALI" userId="94db6960-132c-444f-a4d9-23ae1565c350" providerId="ADAL" clId="{B755AFBE-E174-E343-8DDD-7D705AA9E7F0}" dt="2025-05-16T16:42:33.889" v="509" actId="1076"/>
        <pc:sldMkLst>
          <pc:docMk/>
          <pc:sldMk cId="1917158501" sldId="425"/>
        </pc:sldMkLst>
        <pc:spChg chg="mod">
          <ac:chgData name="MASITAH BINTI GHAZALI" userId="94db6960-132c-444f-a4d9-23ae1565c350" providerId="ADAL" clId="{B755AFBE-E174-E343-8DDD-7D705AA9E7F0}" dt="2025-05-16T16:36:28.527" v="498" actId="1076"/>
          <ac:spMkLst>
            <pc:docMk/>
            <pc:sldMk cId="1917158501" sldId="425"/>
            <ac:spMk id="11" creationId="{156F4799-6476-03A4-DA5A-ED8557EBE76D}"/>
          </ac:spMkLst>
        </pc:spChg>
        <pc:spChg chg="mod">
          <ac:chgData name="MASITAH BINTI GHAZALI" userId="94db6960-132c-444f-a4d9-23ae1565c350" providerId="ADAL" clId="{B755AFBE-E174-E343-8DDD-7D705AA9E7F0}" dt="2025-05-16T16:42:33.889" v="509" actId="1076"/>
          <ac:spMkLst>
            <pc:docMk/>
            <pc:sldMk cId="1917158501" sldId="425"/>
            <ac:spMk id="24" creationId="{685D7994-C517-BBF6-C787-AC788DC8C641}"/>
          </ac:spMkLst>
        </pc:spChg>
      </pc:sldChg>
      <pc:sldChg chg="modSp add mod">
        <pc:chgData name="MASITAH BINTI GHAZALI" userId="94db6960-132c-444f-a4d9-23ae1565c350" providerId="ADAL" clId="{B755AFBE-E174-E343-8DDD-7D705AA9E7F0}" dt="2025-05-16T16:46:34.288" v="570" actId="113"/>
        <pc:sldMkLst>
          <pc:docMk/>
          <pc:sldMk cId="3321037402" sldId="426"/>
        </pc:sldMkLst>
        <pc:spChg chg="mod">
          <ac:chgData name="MASITAH BINTI GHAZALI" userId="94db6960-132c-444f-a4d9-23ae1565c350" providerId="ADAL" clId="{B755AFBE-E174-E343-8DDD-7D705AA9E7F0}" dt="2025-05-16T16:43:32.214" v="549" actId="1076"/>
          <ac:spMkLst>
            <pc:docMk/>
            <pc:sldMk cId="3321037402" sldId="426"/>
            <ac:spMk id="11" creationId="{68DC94CF-AED8-BEE8-D7CE-AF7DEB6A9EB7}"/>
          </ac:spMkLst>
        </pc:spChg>
        <pc:spChg chg="mod">
          <ac:chgData name="MASITAH BINTI GHAZALI" userId="94db6960-132c-444f-a4d9-23ae1565c350" providerId="ADAL" clId="{B755AFBE-E174-E343-8DDD-7D705AA9E7F0}" dt="2025-05-16T16:46:34.288" v="570" actId="113"/>
          <ac:spMkLst>
            <pc:docMk/>
            <pc:sldMk cId="3321037402" sldId="426"/>
            <ac:spMk id="24" creationId="{EEE713C6-7513-2D3E-DD66-40293740C8CB}"/>
          </ac:spMkLst>
        </pc:spChg>
      </pc:sldChg>
      <pc:sldChg chg="modSp add mod">
        <pc:chgData name="MASITAH BINTI GHAZALI" userId="94db6960-132c-444f-a4d9-23ae1565c350" providerId="ADAL" clId="{B755AFBE-E174-E343-8DDD-7D705AA9E7F0}" dt="2025-05-16T16:54:08.544" v="602" actId="20577"/>
        <pc:sldMkLst>
          <pc:docMk/>
          <pc:sldMk cId="3064655853" sldId="427"/>
        </pc:sldMkLst>
        <pc:spChg chg="mod">
          <ac:chgData name="MASITAH BINTI GHAZALI" userId="94db6960-132c-444f-a4d9-23ae1565c350" providerId="ADAL" clId="{B755AFBE-E174-E343-8DDD-7D705AA9E7F0}" dt="2025-05-16T16:54:08.544" v="602" actId="20577"/>
          <ac:spMkLst>
            <pc:docMk/>
            <pc:sldMk cId="3064655853" sldId="427"/>
            <ac:spMk id="24" creationId="{485B5538-349F-5584-90F5-5B284CC34CEE}"/>
          </ac:spMkLst>
        </pc:spChg>
      </pc:sldChg>
      <pc:sldChg chg="modSp add mod">
        <pc:chgData name="MASITAH BINTI GHAZALI" userId="94db6960-132c-444f-a4d9-23ae1565c350" providerId="ADAL" clId="{B755AFBE-E174-E343-8DDD-7D705AA9E7F0}" dt="2025-05-16T16:57:54.957" v="640" actId="1076"/>
        <pc:sldMkLst>
          <pc:docMk/>
          <pc:sldMk cId="780554862" sldId="428"/>
        </pc:sldMkLst>
        <pc:spChg chg="mod">
          <ac:chgData name="MASITAH BINTI GHAZALI" userId="94db6960-132c-444f-a4d9-23ae1565c350" providerId="ADAL" clId="{B755AFBE-E174-E343-8DDD-7D705AA9E7F0}" dt="2025-05-16T16:57:07.519" v="618" actId="20577"/>
          <ac:spMkLst>
            <pc:docMk/>
            <pc:sldMk cId="780554862" sldId="428"/>
            <ac:spMk id="11" creationId="{87B99B2F-77DA-DDB5-03A0-17E9A1FC21A5}"/>
          </ac:spMkLst>
        </pc:spChg>
        <pc:spChg chg="mod">
          <ac:chgData name="MASITAH BINTI GHAZALI" userId="94db6960-132c-444f-a4d9-23ae1565c350" providerId="ADAL" clId="{B755AFBE-E174-E343-8DDD-7D705AA9E7F0}" dt="2025-05-16T16:57:54.957" v="640" actId="1076"/>
          <ac:spMkLst>
            <pc:docMk/>
            <pc:sldMk cId="780554862" sldId="428"/>
            <ac:spMk id="24" creationId="{B401EC2D-F246-4470-6194-C5C9833F9AE8}"/>
          </ac:spMkLst>
        </pc:spChg>
      </pc:sldChg>
      <pc:sldChg chg="modSp add mod">
        <pc:chgData name="MASITAH BINTI GHAZALI" userId="94db6960-132c-444f-a4d9-23ae1565c350" providerId="ADAL" clId="{B755AFBE-E174-E343-8DDD-7D705AA9E7F0}" dt="2025-05-16T17:00:28.487" v="673" actId="108"/>
        <pc:sldMkLst>
          <pc:docMk/>
          <pc:sldMk cId="3191202775" sldId="429"/>
        </pc:sldMkLst>
        <pc:spChg chg="mod">
          <ac:chgData name="MASITAH BINTI GHAZALI" userId="94db6960-132c-444f-a4d9-23ae1565c350" providerId="ADAL" clId="{B755AFBE-E174-E343-8DDD-7D705AA9E7F0}" dt="2025-05-16T17:00:28.487" v="673" actId="108"/>
          <ac:spMkLst>
            <pc:docMk/>
            <pc:sldMk cId="3191202775" sldId="429"/>
            <ac:spMk id="24" creationId="{CBE74C46-4CFB-13E9-AE96-97B515924698}"/>
          </ac:spMkLst>
        </pc:spChg>
      </pc:sldChg>
      <pc:sldChg chg="addSp delSp modSp add mod">
        <pc:chgData name="MASITAH BINTI GHAZALI" userId="94db6960-132c-444f-a4d9-23ae1565c350" providerId="ADAL" clId="{B755AFBE-E174-E343-8DDD-7D705AA9E7F0}" dt="2025-05-16T17:04:30.073" v="720" actId="1076"/>
        <pc:sldMkLst>
          <pc:docMk/>
          <pc:sldMk cId="904249769" sldId="430"/>
        </pc:sldMkLst>
        <pc:spChg chg="add mod">
          <ac:chgData name="MASITAH BINTI GHAZALI" userId="94db6960-132c-444f-a4d9-23ae1565c350" providerId="ADAL" clId="{B755AFBE-E174-E343-8DDD-7D705AA9E7F0}" dt="2025-05-16T17:04:30.073" v="720" actId="1076"/>
          <ac:spMkLst>
            <pc:docMk/>
            <pc:sldMk cId="904249769" sldId="430"/>
            <ac:spMk id="3" creationId="{1641C598-F1AC-6DF4-6C74-EFF8F1CB0425}"/>
          </ac:spMkLst>
        </pc:spChg>
        <pc:spChg chg="mod">
          <ac:chgData name="MASITAH BINTI GHAZALI" userId="94db6960-132c-444f-a4d9-23ae1565c350" providerId="ADAL" clId="{B755AFBE-E174-E343-8DDD-7D705AA9E7F0}" dt="2025-05-16T17:03:39.797" v="712" actId="1076"/>
          <ac:spMkLst>
            <pc:docMk/>
            <pc:sldMk cId="904249769" sldId="430"/>
            <ac:spMk id="11" creationId="{ABB32ACD-A898-8C57-76D8-40B8CC8A2FA9}"/>
          </ac:spMkLst>
        </pc:spChg>
        <pc:spChg chg="del">
          <ac:chgData name="MASITAH BINTI GHAZALI" userId="94db6960-132c-444f-a4d9-23ae1565c350" providerId="ADAL" clId="{B755AFBE-E174-E343-8DDD-7D705AA9E7F0}" dt="2025-05-16T17:03:46.740" v="713" actId="478"/>
          <ac:spMkLst>
            <pc:docMk/>
            <pc:sldMk cId="904249769" sldId="430"/>
            <ac:spMk id="24" creationId="{CD09D60D-8DB4-0291-8AE6-F882C30C2504}"/>
          </ac:spMkLst>
        </pc:spChg>
        <pc:picChg chg="add mod">
          <ac:chgData name="MASITAH BINTI GHAZALI" userId="94db6960-132c-444f-a4d9-23ae1565c350" providerId="ADAL" clId="{B755AFBE-E174-E343-8DDD-7D705AA9E7F0}" dt="2025-05-16T17:04:00.237" v="716" actId="1076"/>
          <ac:picMkLst>
            <pc:docMk/>
            <pc:sldMk cId="904249769" sldId="430"/>
            <ac:picMk id="2" creationId="{3F3A7BFC-E1EA-9491-7478-D81C94C702CA}"/>
          </ac:picMkLst>
        </pc:picChg>
      </pc:sldChg>
      <pc:sldChg chg="modSp add mod">
        <pc:chgData name="MASITAH BINTI GHAZALI" userId="94db6960-132c-444f-a4d9-23ae1565c350" providerId="ADAL" clId="{B755AFBE-E174-E343-8DDD-7D705AA9E7F0}" dt="2025-05-16T17:05:31.795" v="745" actId="404"/>
        <pc:sldMkLst>
          <pc:docMk/>
          <pc:sldMk cId="1936475585" sldId="431"/>
        </pc:sldMkLst>
        <pc:spChg chg="mod">
          <ac:chgData name="MASITAH BINTI GHAZALI" userId="94db6960-132c-444f-a4d9-23ae1565c350" providerId="ADAL" clId="{B755AFBE-E174-E343-8DDD-7D705AA9E7F0}" dt="2025-05-16T17:05:31.795" v="745" actId="404"/>
          <ac:spMkLst>
            <pc:docMk/>
            <pc:sldMk cId="1936475585" sldId="431"/>
            <ac:spMk id="6" creationId="{C9954F6F-1FB6-9B10-3219-B358CF85D995}"/>
          </ac:spMkLst>
        </pc:spChg>
      </pc:sldChg>
      <pc:sldChg chg="modSp add mod">
        <pc:chgData name="MASITAH BINTI GHAZALI" userId="94db6960-132c-444f-a4d9-23ae1565c350" providerId="ADAL" clId="{B755AFBE-E174-E343-8DDD-7D705AA9E7F0}" dt="2025-05-16T17:11:52.801" v="818" actId="20577"/>
        <pc:sldMkLst>
          <pc:docMk/>
          <pc:sldMk cId="1006667196" sldId="432"/>
        </pc:sldMkLst>
        <pc:spChg chg="mod">
          <ac:chgData name="MASITAH BINTI GHAZALI" userId="94db6960-132c-444f-a4d9-23ae1565c350" providerId="ADAL" clId="{B755AFBE-E174-E343-8DDD-7D705AA9E7F0}" dt="2025-05-16T17:10:40.034" v="791" actId="1076"/>
          <ac:spMkLst>
            <pc:docMk/>
            <pc:sldMk cId="1006667196" sldId="432"/>
            <ac:spMk id="11" creationId="{0852FE89-F9DF-0FBB-0D75-896ACBBC943A}"/>
          </ac:spMkLst>
        </pc:spChg>
        <pc:spChg chg="mod">
          <ac:chgData name="MASITAH BINTI GHAZALI" userId="94db6960-132c-444f-a4d9-23ae1565c350" providerId="ADAL" clId="{B755AFBE-E174-E343-8DDD-7D705AA9E7F0}" dt="2025-05-16T17:11:52.801" v="818" actId="20577"/>
          <ac:spMkLst>
            <pc:docMk/>
            <pc:sldMk cId="1006667196" sldId="432"/>
            <ac:spMk id="24" creationId="{743EF459-D9A0-1970-582E-5872F3E91C79}"/>
          </ac:spMkLst>
        </pc:spChg>
      </pc:sldChg>
      <pc:sldChg chg="addSp delSp modSp add mod">
        <pc:chgData name="MASITAH BINTI GHAZALI" userId="94db6960-132c-444f-a4d9-23ae1565c350" providerId="ADAL" clId="{B755AFBE-E174-E343-8DDD-7D705AA9E7F0}" dt="2025-05-16T17:15:45.405" v="847" actId="1076"/>
        <pc:sldMkLst>
          <pc:docMk/>
          <pc:sldMk cId="3895731257" sldId="433"/>
        </pc:sldMkLst>
        <pc:spChg chg="add mod">
          <ac:chgData name="MASITAH BINTI GHAZALI" userId="94db6960-132c-444f-a4d9-23ae1565c350" providerId="ADAL" clId="{B755AFBE-E174-E343-8DDD-7D705AA9E7F0}" dt="2025-05-16T17:15:20.582" v="842" actId="1076"/>
          <ac:spMkLst>
            <pc:docMk/>
            <pc:sldMk cId="3895731257" sldId="433"/>
            <ac:spMk id="3" creationId="{3B6D9EAE-7109-5955-2502-1B046B43FA34}"/>
          </ac:spMkLst>
        </pc:spChg>
        <pc:spChg chg="add mod">
          <ac:chgData name="MASITAH BINTI GHAZALI" userId="94db6960-132c-444f-a4d9-23ae1565c350" providerId="ADAL" clId="{B755AFBE-E174-E343-8DDD-7D705AA9E7F0}" dt="2025-05-16T17:15:45.405" v="847" actId="1076"/>
          <ac:spMkLst>
            <pc:docMk/>
            <pc:sldMk cId="3895731257" sldId="433"/>
            <ac:spMk id="5" creationId="{7B8D7EB5-065C-3F58-5F51-BDE91271F84D}"/>
          </ac:spMkLst>
        </pc:spChg>
        <pc:spChg chg="mod">
          <ac:chgData name="MASITAH BINTI GHAZALI" userId="94db6960-132c-444f-a4d9-23ae1565c350" providerId="ADAL" clId="{B755AFBE-E174-E343-8DDD-7D705AA9E7F0}" dt="2025-05-16T17:14:27.709" v="834" actId="1076"/>
          <ac:spMkLst>
            <pc:docMk/>
            <pc:sldMk cId="3895731257" sldId="433"/>
            <ac:spMk id="11" creationId="{AFEC38D1-48AE-F1B6-8C44-C351217A7F5A}"/>
          </ac:spMkLst>
        </pc:spChg>
        <pc:spChg chg="del">
          <ac:chgData name="MASITAH BINTI GHAZALI" userId="94db6960-132c-444f-a4d9-23ae1565c350" providerId="ADAL" clId="{B755AFBE-E174-E343-8DDD-7D705AA9E7F0}" dt="2025-05-16T17:14:07.547" v="831" actId="478"/>
          <ac:spMkLst>
            <pc:docMk/>
            <pc:sldMk cId="3895731257" sldId="433"/>
            <ac:spMk id="24" creationId="{0F4D793B-10F3-0088-4CAC-93AC6F22EEAD}"/>
          </ac:spMkLst>
        </pc:spChg>
        <pc:picChg chg="add mod">
          <ac:chgData name="MASITAH BINTI GHAZALI" userId="94db6960-132c-444f-a4d9-23ae1565c350" providerId="ADAL" clId="{B755AFBE-E174-E343-8DDD-7D705AA9E7F0}" dt="2025-05-16T17:14:30.425" v="835" actId="1076"/>
          <ac:picMkLst>
            <pc:docMk/>
            <pc:sldMk cId="3895731257" sldId="433"/>
            <ac:picMk id="2" creationId="{9CE5ACC9-9842-DFB0-C81B-57129DA52936}"/>
          </ac:picMkLst>
        </pc:picChg>
      </pc:sldChg>
      <pc:sldChg chg="modSp add mod">
        <pc:chgData name="MASITAH BINTI GHAZALI" userId="94db6960-132c-444f-a4d9-23ae1565c350" providerId="ADAL" clId="{B755AFBE-E174-E343-8DDD-7D705AA9E7F0}" dt="2025-05-16T17:17:57.427" v="875" actId="114"/>
        <pc:sldMkLst>
          <pc:docMk/>
          <pc:sldMk cId="760868749" sldId="434"/>
        </pc:sldMkLst>
        <pc:spChg chg="mod">
          <ac:chgData name="MASITAH BINTI GHAZALI" userId="94db6960-132c-444f-a4d9-23ae1565c350" providerId="ADAL" clId="{B755AFBE-E174-E343-8DDD-7D705AA9E7F0}" dt="2025-05-16T17:16:07.825" v="859" actId="20577"/>
          <ac:spMkLst>
            <pc:docMk/>
            <pc:sldMk cId="760868749" sldId="434"/>
            <ac:spMk id="11" creationId="{15CF3714-EA9C-56D1-4736-EDFB369B22B3}"/>
          </ac:spMkLst>
        </pc:spChg>
        <pc:spChg chg="mod">
          <ac:chgData name="MASITAH BINTI GHAZALI" userId="94db6960-132c-444f-a4d9-23ae1565c350" providerId="ADAL" clId="{B755AFBE-E174-E343-8DDD-7D705AA9E7F0}" dt="2025-05-16T17:17:57.427" v="875" actId="114"/>
          <ac:spMkLst>
            <pc:docMk/>
            <pc:sldMk cId="760868749" sldId="434"/>
            <ac:spMk id="24" creationId="{3039FFF4-0642-84A6-DD15-19E41FEDBE76}"/>
          </ac:spMkLst>
        </pc:spChg>
      </pc:sldChg>
      <pc:sldChg chg="modSp add mod">
        <pc:chgData name="MASITAH BINTI GHAZALI" userId="94db6960-132c-444f-a4d9-23ae1565c350" providerId="ADAL" clId="{B755AFBE-E174-E343-8DDD-7D705AA9E7F0}" dt="2025-05-16T17:27:56.330" v="960" actId="1036"/>
        <pc:sldMkLst>
          <pc:docMk/>
          <pc:sldMk cId="3339173912" sldId="435"/>
        </pc:sldMkLst>
        <pc:spChg chg="mod">
          <ac:chgData name="MASITAH BINTI GHAZALI" userId="94db6960-132c-444f-a4d9-23ae1565c350" providerId="ADAL" clId="{B755AFBE-E174-E343-8DDD-7D705AA9E7F0}" dt="2025-05-16T17:25:01.326" v="950" actId="1076"/>
          <ac:spMkLst>
            <pc:docMk/>
            <pc:sldMk cId="3339173912" sldId="435"/>
            <ac:spMk id="11" creationId="{EEEFE40F-FEC3-067B-13E5-3F881363B0D5}"/>
          </ac:spMkLst>
        </pc:spChg>
        <pc:spChg chg="mod">
          <ac:chgData name="MASITAH BINTI GHAZALI" userId="94db6960-132c-444f-a4d9-23ae1565c350" providerId="ADAL" clId="{B755AFBE-E174-E343-8DDD-7D705AA9E7F0}" dt="2025-05-16T17:27:56.330" v="960" actId="1036"/>
          <ac:spMkLst>
            <pc:docMk/>
            <pc:sldMk cId="3339173912" sldId="435"/>
            <ac:spMk id="24" creationId="{F163EF5D-4E01-992A-4103-032E7A44F4EA}"/>
          </ac:spMkLst>
        </pc:spChg>
      </pc:sldChg>
      <pc:sldChg chg="modSp add mod">
        <pc:chgData name="MASITAH BINTI GHAZALI" userId="94db6960-132c-444f-a4d9-23ae1565c350" providerId="ADAL" clId="{B755AFBE-E174-E343-8DDD-7D705AA9E7F0}" dt="2025-05-16T17:33:59.054" v="1016" actId="404"/>
        <pc:sldMkLst>
          <pc:docMk/>
          <pc:sldMk cId="617153717" sldId="436"/>
        </pc:sldMkLst>
        <pc:spChg chg="mod">
          <ac:chgData name="MASITAH BINTI GHAZALI" userId="94db6960-132c-444f-a4d9-23ae1565c350" providerId="ADAL" clId="{B755AFBE-E174-E343-8DDD-7D705AA9E7F0}" dt="2025-05-16T17:33:48.380" v="1014" actId="1076"/>
          <ac:spMkLst>
            <pc:docMk/>
            <pc:sldMk cId="617153717" sldId="436"/>
            <ac:spMk id="11" creationId="{0BE9701B-C71B-DC34-27AA-AA351998984F}"/>
          </ac:spMkLst>
        </pc:spChg>
        <pc:spChg chg="mod">
          <ac:chgData name="MASITAH BINTI GHAZALI" userId="94db6960-132c-444f-a4d9-23ae1565c350" providerId="ADAL" clId="{B755AFBE-E174-E343-8DDD-7D705AA9E7F0}" dt="2025-05-16T17:33:59.054" v="1016" actId="404"/>
          <ac:spMkLst>
            <pc:docMk/>
            <pc:sldMk cId="617153717" sldId="436"/>
            <ac:spMk id="24" creationId="{A48CCAB7-4212-B7DC-B216-BE9336479844}"/>
          </ac:spMkLst>
        </pc:spChg>
      </pc:sldChg>
      <pc:sldChg chg="modSp add mod">
        <pc:chgData name="MASITAH BINTI GHAZALI" userId="94db6960-132c-444f-a4d9-23ae1565c350" providerId="ADAL" clId="{B755AFBE-E174-E343-8DDD-7D705AA9E7F0}" dt="2025-05-16T17:36:34.225" v="1059" actId="404"/>
        <pc:sldMkLst>
          <pc:docMk/>
          <pc:sldMk cId="696703241" sldId="437"/>
        </pc:sldMkLst>
        <pc:spChg chg="mod">
          <ac:chgData name="MASITAH BINTI GHAZALI" userId="94db6960-132c-444f-a4d9-23ae1565c350" providerId="ADAL" clId="{B755AFBE-E174-E343-8DDD-7D705AA9E7F0}" dt="2025-05-16T17:34:16.635" v="1025" actId="20577"/>
          <ac:spMkLst>
            <pc:docMk/>
            <pc:sldMk cId="696703241" sldId="437"/>
            <ac:spMk id="11" creationId="{8FBB3653-6295-C695-F726-7230A4B568FC}"/>
          </ac:spMkLst>
        </pc:spChg>
        <pc:spChg chg="mod">
          <ac:chgData name="MASITAH BINTI GHAZALI" userId="94db6960-132c-444f-a4d9-23ae1565c350" providerId="ADAL" clId="{B755AFBE-E174-E343-8DDD-7D705AA9E7F0}" dt="2025-05-16T17:36:34.225" v="1059" actId="404"/>
          <ac:spMkLst>
            <pc:docMk/>
            <pc:sldMk cId="696703241" sldId="437"/>
            <ac:spMk id="24" creationId="{6BB4D04C-2197-85C8-5DAF-4D05685B2ADA}"/>
          </ac:spMkLst>
        </pc:spChg>
      </pc:sldChg>
      <pc:sldChg chg="modSp add mod">
        <pc:chgData name="MASITAH BINTI GHAZALI" userId="94db6960-132c-444f-a4d9-23ae1565c350" providerId="ADAL" clId="{B755AFBE-E174-E343-8DDD-7D705AA9E7F0}" dt="2025-05-16T17:42:05.353" v="1112" actId="20577"/>
        <pc:sldMkLst>
          <pc:docMk/>
          <pc:sldMk cId="1701430986" sldId="438"/>
        </pc:sldMkLst>
        <pc:spChg chg="mod">
          <ac:chgData name="MASITAH BINTI GHAZALI" userId="94db6960-132c-444f-a4d9-23ae1565c350" providerId="ADAL" clId="{B755AFBE-E174-E343-8DDD-7D705AA9E7F0}" dt="2025-05-16T17:41:50.122" v="1111" actId="1076"/>
          <ac:spMkLst>
            <pc:docMk/>
            <pc:sldMk cId="1701430986" sldId="438"/>
            <ac:spMk id="11" creationId="{1257C38B-273F-1F3B-D205-DD2B4193E92D}"/>
          </ac:spMkLst>
        </pc:spChg>
        <pc:spChg chg="mod">
          <ac:chgData name="MASITAH BINTI GHAZALI" userId="94db6960-132c-444f-a4d9-23ae1565c350" providerId="ADAL" clId="{B755AFBE-E174-E343-8DDD-7D705AA9E7F0}" dt="2025-05-16T17:42:05.353" v="1112" actId="20577"/>
          <ac:spMkLst>
            <pc:docMk/>
            <pc:sldMk cId="1701430986" sldId="438"/>
            <ac:spMk id="24" creationId="{E5CAD54E-4254-56D3-2AE9-4E894771C419}"/>
          </ac:spMkLst>
        </pc:spChg>
      </pc:sldChg>
      <pc:sldChg chg="add del">
        <pc:chgData name="MASITAH BINTI GHAZALI" userId="94db6960-132c-444f-a4d9-23ae1565c350" providerId="ADAL" clId="{B755AFBE-E174-E343-8DDD-7D705AA9E7F0}" dt="2025-05-16T17:45:15.252" v="1142" actId="2696"/>
        <pc:sldMkLst>
          <pc:docMk/>
          <pc:sldMk cId="1645453274" sldId="439"/>
        </pc:sldMkLst>
      </pc:sldChg>
      <pc:sldChg chg="modSp add mod">
        <pc:chgData name="MASITAH BINTI GHAZALI" userId="94db6960-132c-444f-a4d9-23ae1565c350" providerId="ADAL" clId="{B755AFBE-E174-E343-8DDD-7D705AA9E7F0}" dt="2025-05-16T17:45:46.939" v="1155" actId="403"/>
        <pc:sldMkLst>
          <pc:docMk/>
          <pc:sldMk cId="1676878580" sldId="440"/>
        </pc:sldMkLst>
        <pc:spChg chg="mod">
          <ac:chgData name="MASITAH BINTI GHAZALI" userId="94db6960-132c-444f-a4d9-23ae1565c350" providerId="ADAL" clId="{B755AFBE-E174-E343-8DDD-7D705AA9E7F0}" dt="2025-05-16T17:45:46.939" v="1155" actId="403"/>
          <ac:spMkLst>
            <pc:docMk/>
            <pc:sldMk cId="1676878580" sldId="440"/>
            <ac:spMk id="6" creationId="{B777534A-E716-410E-F12B-B675DEEED0C8}"/>
          </ac:spMkLst>
        </pc:spChg>
      </pc:sldChg>
      <pc:sldChg chg="modSp add mod">
        <pc:chgData name="MASITAH BINTI GHAZALI" userId="94db6960-132c-444f-a4d9-23ae1565c350" providerId="ADAL" clId="{B755AFBE-E174-E343-8DDD-7D705AA9E7F0}" dt="2025-05-17T13:16:45.312" v="1772" actId="20577"/>
        <pc:sldMkLst>
          <pc:docMk/>
          <pc:sldMk cId="1846401241" sldId="441"/>
        </pc:sldMkLst>
        <pc:spChg chg="mod">
          <ac:chgData name="MASITAH BINTI GHAZALI" userId="94db6960-132c-444f-a4d9-23ae1565c350" providerId="ADAL" clId="{B755AFBE-E174-E343-8DDD-7D705AA9E7F0}" dt="2025-05-16T17:47:32.667" v="1175" actId="20577"/>
          <ac:spMkLst>
            <pc:docMk/>
            <pc:sldMk cId="1846401241" sldId="441"/>
            <ac:spMk id="11" creationId="{532FC1D9-AF70-631C-7240-253921B3C7D4}"/>
          </ac:spMkLst>
        </pc:spChg>
        <pc:spChg chg="mod">
          <ac:chgData name="MASITAH BINTI GHAZALI" userId="94db6960-132c-444f-a4d9-23ae1565c350" providerId="ADAL" clId="{B755AFBE-E174-E343-8DDD-7D705AA9E7F0}" dt="2025-05-17T13:16:45.312" v="1772" actId="20577"/>
          <ac:spMkLst>
            <pc:docMk/>
            <pc:sldMk cId="1846401241" sldId="441"/>
            <ac:spMk id="24" creationId="{8AB7F52E-5A3C-899E-560A-8EA9F7AA9241}"/>
          </ac:spMkLst>
        </pc:spChg>
      </pc:sldChg>
      <pc:sldChg chg="addSp delSp modSp add mod">
        <pc:chgData name="MASITAH BINTI GHAZALI" userId="94db6960-132c-444f-a4d9-23ae1565c350" providerId="ADAL" clId="{B755AFBE-E174-E343-8DDD-7D705AA9E7F0}" dt="2025-05-16T17:51:31.373" v="1201" actId="1076"/>
        <pc:sldMkLst>
          <pc:docMk/>
          <pc:sldMk cId="270110053" sldId="442"/>
        </pc:sldMkLst>
        <pc:spChg chg="mod">
          <ac:chgData name="MASITAH BINTI GHAZALI" userId="94db6960-132c-444f-a4d9-23ae1565c350" providerId="ADAL" clId="{B755AFBE-E174-E343-8DDD-7D705AA9E7F0}" dt="2025-05-16T17:50:41.573" v="1198" actId="20577"/>
          <ac:spMkLst>
            <pc:docMk/>
            <pc:sldMk cId="270110053" sldId="442"/>
            <ac:spMk id="6" creationId="{C6D16E37-62D0-B21B-538E-D4FD453EB17C}"/>
          </ac:spMkLst>
        </pc:spChg>
        <pc:grpChg chg="del">
          <ac:chgData name="MASITAH BINTI GHAZALI" userId="94db6960-132c-444f-a4d9-23ae1565c350" providerId="ADAL" clId="{B755AFBE-E174-E343-8DDD-7D705AA9E7F0}" dt="2025-05-16T17:51:26.941" v="1199" actId="478"/>
          <ac:grpSpMkLst>
            <pc:docMk/>
            <pc:sldMk cId="270110053" sldId="442"/>
            <ac:grpSpMk id="3" creationId="{C95D4A44-BC2A-62A8-6945-BF35232EC5C3}"/>
          </ac:grpSpMkLst>
        </pc:grpChg>
        <pc:picChg chg="add mod">
          <ac:chgData name="MASITAH BINTI GHAZALI" userId="94db6960-132c-444f-a4d9-23ae1565c350" providerId="ADAL" clId="{B755AFBE-E174-E343-8DDD-7D705AA9E7F0}" dt="2025-05-16T17:51:31.373" v="1201" actId="1076"/>
          <ac:picMkLst>
            <pc:docMk/>
            <pc:sldMk cId="270110053" sldId="442"/>
            <ac:picMk id="2" creationId="{F8A898EE-76C8-5340-A4D1-85580B75E5E1}"/>
          </ac:picMkLst>
        </pc:picChg>
      </pc:sldChg>
      <pc:sldChg chg="modSp add mod">
        <pc:chgData name="MASITAH BINTI GHAZALI" userId="94db6960-132c-444f-a4d9-23ae1565c350" providerId="ADAL" clId="{B755AFBE-E174-E343-8DDD-7D705AA9E7F0}" dt="2025-05-16T17:53:33.624" v="1234" actId="20577"/>
        <pc:sldMkLst>
          <pc:docMk/>
          <pc:sldMk cId="1705441981" sldId="443"/>
        </pc:sldMkLst>
        <pc:spChg chg="mod">
          <ac:chgData name="MASITAH BINTI GHAZALI" userId="94db6960-132c-444f-a4d9-23ae1565c350" providerId="ADAL" clId="{B755AFBE-E174-E343-8DDD-7D705AA9E7F0}" dt="2025-05-16T17:52:21.617" v="1210" actId="20577"/>
          <ac:spMkLst>
            <pc:docMk/>
            <pc:sldMk cId="1705441981" sldId="443"/>
            <ac:spMk id="11" creationId="{097B99FD-11C5-6ED2-72F7-31E6F7B9E5A1}"/>
          </ac:spMkLst>
        </pc:spChg>
        <pc:spChg chg="mod">
          <ac:chgData name="MASITAH BINTI GHAZALI" userId="94db6960-132c-444f-a4d9-23ae1565c350" providerId="ADAL" clId="{B755AFBE-E174-E343-8DDD-7D705AA9E7F0}" dt="2025-05-16T17:53:33.624" v="1234" actId="20577"/>
          <ac:spMkLst>
            <pc:docMk/>
            <pc:sldMk cId="1705441981" sldId="443"/>
            <ac:spMk id="24" creationId="{40FF8032-DD4D-1165-408E-A4CD6B7384AF}"/>
          </ac:spMkLst>
        </pc:spChg>
      </pc:sldChg>
      <pc:sldChg chg="addSp delSp modSp add mod">
        <pc:chgData name="MASITAH BINTI GHAZALI" userId="94db6960-132c-444f-a4d9-23ae1565c350" providerId="ADAL" clId="{B755AFBE-E174-E343-8DDD-7D705AA9E7F0}" dt="2025-05-16T17:55:07.891" v="1256" actId="1076"/>
        <pc:sldMkLst>
          <pc:docMk/>
          <pc:sldMk cId="1080040343" sldId="444"/>
        </pc:sldMkLst>
        <pc:spChg chg="mod">
          <ac:chgData name="MASITAH BINTI GHAZALI" userId="94db6960-132c-444f-a4d9-23ae1565c350" providerId="ADAL" clId="{B755AFBE-E174-E343-8DDD-7D705AA9E7F0}" dt="2025-05-16T17:54:54.152" v="1253" actId="20577"/>
          <ac:spMkLst>
            <pc:docMk/>
            <pc:sldMk cId="1080040343" sldId="444"/>
            <ac:spMk id="6" creationId="{07EF7B6C-94E7-A5D5-A2A1-2AB94BB21855}"/>
          </ac:spMkLst>
        </pc:spChg>
        <pc:picChg chg="del">
          <ac:chgData name="MASITAH BINTI GHAZALI" userId="94db6960-132c-444f-a4d9-23ae1565c350" providerId="ADAL" clId="{B755AFBE-E174-E343-8DDD-7D705AA9E7F0}" dt="2025-05-16T17:55:03.634" v="1254" actId="478"/>
          <ac:picMkLst>
            <pc:docMk/>
            <pc:sldMk cId="1080040343" sldId="444"/>
            <ac:picMk id="2" creationId="{D454E2EC-D9F3-D153-172B-E7FAA9DF5B68}"/>
          </ac:picMkLst>
        </pc:picChg>
        <pc:picChg chg="add mod">
          <ac:chgData name="MASITAH BINTI GHAZALI" userId="94db6960-132c-444f-a4d9-23ae1565c350" providerId="ADAL" clId="{B755AFBE-E174-E343-8DDD-7D705AA9E7F0}" dt="2025-05-16T17:55:07.891" v="1256" actId="1076"/>
          <ac:picMkLst>
            <pc:docMk/>
            <pc:sldMk cId="1080040343" sldId="444"/>
            <ac:picMk id="3" creationId="{1979A31D-AE11-8DCD-ACF9-85C5AEF46730}"/>
          </ac:picMkLst>
        </pc:picChg>
      </pc:sldChg>
      <pc:sldChg chg="addSp delSp modSp add mod">
        <pc:chgData name="MASITAH BINTI GHAZALI" userId="94db6960-132c-444f-a4d9-23ae1565c350" providerId="ADAL" clId="{B755AFBE-E174-E343-8DDD-7D705AA9E7F0}" dt="2025-05-16T17:56:41.334" v="1269" actId="1035"/>
        <pc:sldMkLst>
          <pc:docMk/>
          <pc:sldMk cId="1527255751" sldId="445"/>
        </pc:sldMkLst>
        <pc:spChg chg="add mod">
          <ac:chgData name="MASITAH BINTI GHAZALI" userId="94db6960-132c-444f-a4d9-23ae1565c350" providerId="ADAL" clId="{B755AFBE-E174-E343-8DDD-7D705AA9E7F0}" dt="2025-05-16T17:56:41.334" v="1269" actId="1035"/>
          <ac:spMkLst>
            <pc:docMk/>
            <pc:sldMk cId="1527255751" sldId="445"/>
            <ac:spMk id="4" creationId="{B63F0246-C91C-3103-50D8-25E488FE069D}"/>
          </ac:spMkLst>
        </pc:spChg>
        <pc:spChg chg="mod">
          <ac:chgData name="MASITAH BINTI GHAZALI" userId="94db6960-132c-444f-a4d9-23ae1565c350" providerId="ADAL" clId="{B755AFBE-E174-E343-8DDD-7D705AA9E7F0}" dt="2025-05-16T17:55:25.287" v="1259" actId="20577"/>
          <ac:spMkLst>
            <pc:docMk/>
            <pc:sldMk cId="1527255751" sldId="445"/>
            <ac:spMk id="6" creationId="{E4279ECF-DA65-38F9-89BE-5E50D7541F8A}"/>
          </ac:spMkLst>
        </pc:spChg>
        <pc:picChg chg="add mod">
          <ac:chgData name="MASITAH BINTI GHAZALI" userId="94db6960-132c-444f-a4d9-23ae1565c350" providerId="ADAL" clId="{B755AFBE-E174-E343-8DDD-7D705AA9E7F0}" dt="2025-05-16T17:55:58.762" v="1262" actId="1076"/>
          <ac:picMkLst>
            <pc:docMk/>
            <pc:sldMk cId="1527255751" sldId="445"/>
            <ac:picMk id="2" creationId="{931F7203-ABD0-B7C2-CA41-6BF3442470A7}"/>
          </ac:picMkLst>
        </pc:picChg>
        <pc:picChg chg="del">
          <ac:chgData name="MASITAH BINTI GHAZALI" userId="94db6960-132c-444f-a4d9-23ae1565c350" providerId="ADAL" clId="{B755AFBE-E174-E343-8DDD-7D705AA9E7F0}" dt="2025-05-16T17:55:34.175" v="1260" actId="478"/>
          <ac:picMkLst>
            <pc:docMk/>
            <pc:sldMk cId="1527255751" sldId="445"/>
            <ac:picMk id="3" creationId="{2C925F0A-5FBD-B317-88E8-B7980228DB12}"/>
          </ac:picMkLst>
        </pc:picChg>
      </pc:sldChg>
      <pc:sldChg chg="modSp add mod">
        <pc:chgData name="MASITAH BINTI GHAZALI" userId="94db6960-132c-444f-a4d9-23ae1565c350" providerId="ADAL" clId="{B755AFBE-E174-E343-8DDD-7D705AA9E7F0}" dt="2025-05-16T17:59:04.377" v="1324" actId="1035"/>
        <pc:sldMkLst>
          <pc:docMk/>
          <pc:sldMk cId="2369144243" sldId="446"/>
        </pc:sldMkLst>
        <pc:spChg chg="mod">
          <ac:chgData name="MASITAH BINTI GHAZALI" userId="94db6960-132c-444f-a4d9-23ae1565c350" providerId="ADAL" clId="{B755AFBE-E174-E343-8DDD-7D705AA9E7F0}" dt="2025-05-16T17:58:59.155" v="1319" actId="1035"/>
          <ac:spMkLst>
            <pc:docMk/>
            <pc:sldMk cId="2369144243" sldId="446"/>
            <ac:spMk id="11" creationId="{D0FF0915-DCDF-517B-B564-DB88B8B0E3D4}"/>
          </ac:spMkLst>
        </pc:spChg>
        <pc:spChg chg="mod">
          <ac:chgData name="MASITAH BINTI GHAZALI" userId="94db6960-132c-444f-a4d9-23ae1565c350" providerId="ADAL" clId="{B755AFBE-E174-E343-8DDD-7D705AA9E7F0}" dt="2025-05-16T17:59:04.377" v="1324" actId="1035"/>
          <ac:spMkLst>
            <pc:docMk/>
            <pc:sldMk cId="2369144243" sldId="446"/>
            <ac:spMk id="24" creationId="{96BC0C75-627D-8511-429A-AF2F87A84E06}"/>
          </ac:spMkLst>
        </pc:spChg>
      </pc:sldChg>
      <pc:sldChg chg="addSp modSp add mod">
        <pc:chgData name="MASITAH BINTI GHAZALI" userId="94db6960-132c-444f-a4d9-23ae1565c350" providerId="ADAL" clId="{B755AFBE-E174-E343-8DDD-7D705AA9E7F0}" dt="2025-05-16T18:00:46.651" v="1355" actId="1076"/>
        <pc:sldMkLst>
          <pc:docMk/>
          <pc:sldMk cId="3397081412" sldId="447"/>
        </pc:sldMkLst>
        <pc:spChg chg="add mod">
          <ac:chgData name="MASITAH BINTI GHAZALI" userId="94db6960-132c-444f-a4d9-23ae1565c350" providerId="ADAL" clId="{B755AFBE-E174-E343-8DDD-7D705AA9E7F0}" dt="2025-05-16T18:00:36.125" v="1352" actId="404"/>
          <ac:spMkLst>
            <pc:docMk/>
            <pc:sldMk cId="3397081412" sldId="447"/>
            <ac:spMk id="3" creationId="{8AD36B97-E748-E172-B3FB-E54FAABE6CC6}"/>
          </ac:spMkLst>
        </pc:spChg>
        <pc:spChg chg="mod">
          <ac:chgData name="MASITAH BINTI GHAZALI" userId="94db6960-132c-444f-a4d9-23ae1565c350" providerId="ADAL" clId="{B755AFBE-E174-E343-8DDD-7D705AA9E7F0}" dt="2025-05-16T17:59:27.253" v="1334" actId="20577"/>
          <ac:spMkLst>
            <pc:docMk/>
            <pc:sldMk cId="3397081412" sldId="447"/>
            <ac:spMk id="11" creationId="{FC1F5891-EBEB-CB68-7758-9DC072D5FE66}"/>
          </ac:spMkLst>
        </pc:spChg>
        <pc:spChg chg="mod">
          <ac:chgData name="MASITAH BINTI GHAZALI" userId="94db6960-132c-444f-a4d9-23ae1565c350" providerId="ADAL" clId="{B755AFBE-E174-E343-8DDD-7D705AA9E7F0}" dt="2025-05-16T18:00:42.637" v="1353" actId="1076"/>
          <ac:spMkLst>
            <pc:docMk/>
            <pc:sldMk cId="3397081412" sldId="447"/>
            <ac:spMk id="24" creationId="{179A4BFC-5B8B-BEBA-44AD-322843E794B8}"/>
          </ac:spMkLst>
        </pc:spChg>
        <pc:picChg chg="add mod">
          <ac:chgData name="MASITAH BINTI GHAZALI" userId="94db6960-132c-444f-a4d9-23ae1565c350" providerId="ADAL" clId="{B755AFBE-E174-E343-8DDD-7D705AA9E7F0}" dt="2025-05-16T18:00:46.651" v="1355" actId="1076"/>
          <ac:picMkLst>
            <pc:docMk/>
            <pc:sldMk cId="3397081412" sldId="447"/>
            <ac:picMk id="2" creationId="{46FA6E86-ECA6-DED9-0DDE-1893269A60CF}"/>
          </ac:picMkLst>
        </pc:picChg>
      </pc:sldChg>
      <pc:sldChg chg="modSp add mod">
        <pc:chgData name="MASITAH BINTI GHAZALI" userId="94db6960-132c-444f-a4d9-23ae1565c350" providerId="ADAL" clId="{B755AFBE-E174-E343-8DDD-7D705AA9E7F0}" dt="2025-05-16T18:02:08.886" v="1386" actId="1076"/>
        <pc:sldMkLst>
          <pc:docMk/>
          <pc:sldMk cId="1675248250" sldId="448"/>
        </pc:sldMkLst>
        <pc:spChg chg="mod">
          <ac:chgData name="MASITAH BINTI GHAZALI" userId="94db6960-132c-444f-a4d9-23ae1565c350" providerId="ADAL" clId="{B755AFBE-E174-E343-8DDD-7D705AA9E7F0}" dt="2025-05-16T18:01:07.437" v="1370" actId="20577"/>
          <ac:spMkLst>
            <pc:docMk/>
            <pc:sldMk cId="1675248250" sldId="448"/>
            <ac:spMk id="11" creationId="{554C398B-0F26-5140-B176-24A1CF14BAEE}"/>
          </ac:spMkLst>
        </pc:spChg>
        <pc:spChg chg="mod">
          <ac:chgData name="MASITAH BINTI GHAZALI" userId="94db6960-132c-444f-a4d9-23ae1565c350" providerId="ADAL" clId="{B755AFBE-E174-E343-8DDD-7D705AA9E7F0}" dt="2025-05-16T18:02:08.886" v="1386" actId="1076"/>
          <ac:spMkLst>
            <pc:docMk/>
            <pc:sldMk cId="1675248250" sldId="448"/>
            <ac:spMk id="24" creationId="{FB515B2A-057D-2490-8065-2707FB4A59A2}"/>
          </ac:spMkLst>
        </pc:spChg>
      </pc:sldChg>
      <pc:sldChg chg="modSp add mod">
        <pc:chgData name="MASITAH BINTI GHAZALI" userId="94db6960-132c-444f-a4d9-23ae1565c350" providerId="ADAL" clId="{B755AFBE-E174-E343-8DDD-7D705AA9E7F0}" dt="2025-05-16T18:04:30.431" v="1431" actId="20577"/>
        <pc:sldMkLst>
          <pc:docMk/>
          <pc:sldMk cId="655118605" sldId="449"/>
        </pc:sldMkLst>
        <pc:spChg chg="mod">
          <ac:chgData name="MASITAH BINTI GHAZALI" userId="94db6960-132c-444f-a4d9-23ae1565c350" providerId="ADAL" clId="{B755AFBE-E174-E343-8DDD-7D705AA9E7F0}" dt="2025-05-16T18:04:30.431" v="1431" actId="20577"/>
          <ac:spMkLst>
            <pc:docMk/>
            <pc:sldMk cId="655118605" sldId="449"/>
            <ac:spMk id="6" creationId="{29A29717-86A4-700B-376F-9190FF4B5092}"/>
          </ac:spMkLst>
        </pc:spChg>
      </pc:sldChg>
      <pc:sldChg chg="modSp add mod">
        <pc:chgData name="MASITAH BINTI GHAZALI" userId="94db6960-132c-444f-a4d9-23ae1565c350" providerId="ADAL" clId="{B755AFBE-E174-E343-8DDD-7D705AA9E7F0}" dt="2025-05-16T18:05:22.349" v="1462" actId="20577"/>
        <pc:sldMkLst>
          <pc:docMk/>
          <pc:sldMk cId="1122635012" sldId="450"/>
        </pc:sldMkLst>
        <pc:spChg chg="mod">
          <ac:chgData name="MASITAH BINTI GHAZALI" userId="94db6960-132c-444f-a4d9-23ae1565c350" providerId="ADAL" clId="{B755AFBE-E174-E343-8DDD-7D705AA9E7F0}" dt="2025-05-16T18:04:53.463" v="1445" actId="20577"/>
          <ac:spMkLst>
            <pc:docMk/>
            <pc:sldMk cId="1122635012" sldId="450"/>
            <ac:spMk id="11" creationId="{C5B67573-D74D-1090-C5A6-29DEAF53753B}"/>
          </ac:spMkLst>
        </pc:spChg>
        <pc:spChg chg="mod">
          <ac:chgData name="MASITAH BINTI GHAZALI" userId="94db6960-132c-444f-a4d9-23ae1565c350" providerId="ADAL" clId="{B755AFBE-E174-E343-8DDD-7D705AA9E7F0}" dt="2025-05-16T18:05:22.349" v="1462" actId="20577"/>
          <ac:spMkLst>
            <pc:docMk/>
            <pc:sldMk cId="1122635012" sldId="450"/>
            <ac:spMk id="24" creationId="{24AB0C69-7102-D44C-943C-1911F0350CA8}"/>
          </ac:spMkLst>
        </pc:spChg>
      </pc:sldChg>
      <pc:sldChg chg="addSp delSp modSp add mod">
        <pc:chgData name="MASITAH BINTI GHAZALI" userId="94db6960-132c-444f-a4d9-23ae1565c350" providerId="ADAL" clId="{B755AFBE-E174-E343-8DDD-7D705AA9E7F0}" dt="2025-05-16T18:07:10.914" v="1523" actId="1076"/>
        <pc:sldMkLst>
          <pc:docMk/>
          <pc:sldMk cId="1197617780" sldId="451"/>
        </pc:sldMkLst>
        <pc:spChg chg="add mod">
          <ac:chgData name="MASITAH BINTI GHAZALI" userId="94db6960-132c-444f-a4d9-23ae1565c350" providerId="ADAL" clId="{B755AFBE-E174-E343-8DDD-7D705AA9E7F0}" dt="2025-05-16T18:06:31.343" v="1517" actId="1076"/>
          <ac:spMkLst>
            <pc:docMk/>
            <pc:sldMk cId="1197617780" sldId="451"/>
            <ac:spMk id="2" creationId="{550AD437-DF7E-6761-B6DE-A54C59524FEC}"/>
          </ac:spMkLst>
        </pc:spChg>
        <pc:spChg chg="add mod">
          <ac:chgData name="MASITAH BINTI GHAZALI" userId="94db6960-132c-444f-a4d9-23ae1565c350" providerId="ADAL" clId="{B755AFBE-E174-E343-8DDD-7D705AA9E7F0}" dt="2025-05-16T18:07:02.377" v="1522" actId="1076"/>
          <ac:spMkLst>
            <pc:docMk/>
            <pc:sldMk cId="1197617780" sldId="451"/>
            <ac:spMk id="3" creationId="{C5FFB81F-E7FE-D477-CFBE-31A3946E96C9}"/>
          </ac:spMkLst>
        </pc:spChg>
        <pc:spChg chg="mod">
          <ac:chgData name="MASITAH BINTI GHAZALI" userId="94db6960-132c-444f-a4d9-23ae1565c350" providerId="ADAL" clId="{B755AFBE-E174-E343-8DDD-7D705AA9E7F0}" dt="2025-05-16T18:07:10.914" v="1523" actId="1076"/>
          <ac:spMkLst>
            <pc:docMk/>
            <pc:sldMk cId="1197617780" sldId="451"/>
            <ac:spMk id="11" creationId="{8975B63F-3ECB-35F6-F168-58CB18A5D18F}"/>
          </ac:spMkLst>
        </pc:spChg>
        <pc:spChg chg="del">
          <ac:chgData name="MASITAH BINTI GHAZALI" userId="94db6960-132c-444f-a4d9-23ae1565c350" providerId="ADAL" clId="{B755AFBE-E174-E343-8DDD-7D705AA9E7F0}" dt="2025-05-16T18:06:26.463" v="1515" actId="478"/>
          <ac:spMkLst>
            <pc:docMk/>
            <pc:sldMk cId="1197617780" sldId="451"/>
            <ac:spMk id="24" creationId="{DAF90738-09E5-C4C4-9706-E61CD81436DD}"/>
          </ac:spMkLst>
        </pc:spChg>
      </pc:sldChg>
      <pc:sldChg chg="addSp delSp modSp add mod">
        <pc:chgData name="MASITAH BINTI GHAZALI" userId="94db6960-132c-444f-a4d9-23ae1565c350" providerId="ADAL" clId="{B755AFBE-E174-E343-8DDD-7D705AA9E7F0}" dt="2025-05-16T18:11:46.720" v="1689" actId="1076"/>
        <pc:sldMkLst>
          <pc:docMk/>
          <pc:sldMk cId="2996089453" sldId="452"/>
        </pc:sldMkLst>
        <pc:spChg chg="add mod">
          <ac:chgData name="MASITAH BINTI GHAZALI" userId="94db6960-132c-444f-a4d9-23ae1565c350" providerId="ADAL" clId="{B755AFBE-E174-E343-8DDD-7D705AA9E7F0}" dt="2025-05-16T18:10:59.476" v="1649"/>
          <ac:spMkLst>
            <pc:docMk/>
            <pc:sldMk cId="2996089453" sldId="452"/>
            <ac:spMk id="2" creationId="{1DD75E01-0622-2D12-EB32-703CBC7B4A3C}"/>
          </ac:spMkLst>
        </pc:spChg>
        <pc:spChg chg="mod">
          <ac:chgData name="MASITAH BINTI GHAZALI" userId="94db6960-132c-444f-a4d9-23ae1565c350" providerId="ADAL" clId="{B755AFBE-E174-E343-8DDD-7D705AA9E7F0}" dt="2025-05-16T18:11:46.720" v="1689" actId="1076"/>
          <ac:spMkLst>
            <pc:docMk/>
            <pc:sldMk cId="2996089453" sldId="452"/>
            <ac:spMk id="11" creationId="{19521544-6A0C-9AA8-A8F7-B03B570F94AA}"/>
          </ac:spMkLst>
        </pc:spChg>
        <pc:spChg chg="add del">
          <ac:chgData name="MASITAH BINTI GHAZALI" userId="94db6960-132c-444f-a4d9-23ae1565c350" providerId="ADAL" clId="{B755AFBE-E174-E343-8DDD-7D705AA9E7F0}" dt="2025-05-16T18:11:31.011" v="1687" actId="478"/>
          <ac:spMkLst>
            <pc:docMk/>
            <pc:sldMk cId="2996089453" sldId="452"/>
            <ac:spMk id="24" creationId="{8F80297A-DDDF-F830-805C-2D529AB74E60}"/>
          </ac:spMkLst>
        </pc:spChg>
      </pc:sldChg>
      <pc:sldChg chg="modSp add mod">
        <pc:chgData name="MASITAH BINTI GHAZALI" userId="94db6960-132c-444f-a4d9-23ae1565c350" providerId="ADAL" clId="{B755AFBE-E174-E343-8DDD-7D705AA9E7F0}" dt="2025-05-16T18:12:52.727" v="1711" actId="404"/>
        <pc:sldMkLst>
          <pc:docMk/>
          <pc:sldMk cId="1322263710" sldId="453"/>
        </pc:sldMkLst>
        <pc:spChg chg="mod">
          <ac:chgData name="MASITAH BINTI GHAZALI" userId="94db6960-132c-444f-a4d9-23ae1565c350" providerId="ADAL" clId="{B755AFBE-E174-E343-8DDD-7D705AA9E7F0}" dt="2025-05-16T18:08:09.036" v="1598" actId="20577"/>
          <ac:spMkLst>
            <pc:docMk/>
            <pc:sldMk cId="1322263710" sldId="453"/>
            <ac:spMk id="11" creationId="{B67935EC-3CC9-B437-0293-5A66B0075FE0}"/>
          </ac:spMkLst>
        </pc:spChg>
        <pc:spChg chg="mod">
          <ac:chgData name="MASITAH BINTI GHAZALI" userId="94db6960-132c-444f-a4d9-23ae1565c350" providerId="ADAL" clId="{B755AFBE-E174-E343-8DDD-7D705AA9E7F0}" dt="2025-05-16T18:12:52.727" v="1711" actId="404"/>
          <ac:spMkLst>
            <pc:docMk/>
            <pc:sldMk cId="1322263710" sldId="453"/>
            <ac:spMk id="24" creationId="{39EA0865-CE8E-2A4C-8636-1BE59B4EC301}"/>
          </ac:spMkLst>
        </pc:spChg>
      </pc:sldChg>
      <pc:sldChg chg="modSp add mod">
        <pc:chgData name="MASITAH BINTI GHAZALI" userId="94db6960-132c-444f-a4d9-23ae1565c350" providerId="ADAL" clId="{B755AFBE-E174-E343-8DDD-7D705AA9E7F0}" dt="2025-05-16T18:13:54.371" v="1734" actId="404"/>
        <pc:sldMkLst>
          <pc:docMk/>
          <pc:sldMk cId="636590925" sldId="454"/>
        </pc:sldMkLst>
        <pc:spChg chg="mod">
          <ac:chgData name="MASITAH BINTI GHAZALI" userId="94db6960-132c-444f-a4d9-23ae1565c350" providerId="ADAL" clId="{B755AFBE-E174-E343-8DDD-7D705AA9E7F0}" dt="2025-05-16T18:13:16.714" v="1719" actId="20577"/>
          <ac:spMkLst>
            <pc:docMk/>
            <pc:sldMk cId="636590925" sldId="454"/>
            <ac:spMk id="11" creationId="{3162C3CD-FCD2-89AE-04A9-C7F265BC154A}"/>
          </ac:spMkLst>
        </pc:spChg>
        <pc:spChg chg="mod">
          <ac:chgData name="MASITAH BINTI GHAZALI" userId="94db6960-132c-444f-a4d9-23ae1565c350" providerId="ADAL" clId="{B755AFBE-E174-E343-8DDD-7D705AA9E7F0}" dt="2025-05-16T18:13:54.371" v="1734" actId="404"/>
          <ac:spMkLst>
            <pc:docMk/>
            <pc:sldMk cId="636590925" sldId="454"/>
            <ac:spMk id="24" creationId="{4C0A5C36-77D6-980D-2C84-5AA4D3535737}"/>
          </ac:spMkLst>
        </pc:spChg>
      </pc:sldChg>
    </pc:docChg>
  </pc:docChgLst>
</pc:chgInfo>
</file>

<file path=ppt/media/image1.tiff>
</file>

<file path=ppt/media/image11.png>
</file>

<file path=ppt/media/image12.png>
</file>

<file path=ppt/media/image14.jpeg>
</file>

<file path=ppt/media/image2.png>
</file>

<file path=ppt/media/image3.svg>
</file>

<file path=ppt/media/image4.png>
</file>

<file path=ppt/media/image5.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7C0A0B-0DD5-4CD4-9112-161D1F3640A5}" type="datetimeFigureOut">
              <a:rPr lang="en-MY" smtClean="0"/>
              <a:t>13/11/2025</a:t>
            </a:fld>
            <a:endParaRPr lang="en-MY"/>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3F4BD2-F681-4682-A133-A395F45EFB31}" type="slidenum">
              <a:rPr lang="en-MY" smtClean="0"/>
              <a:t>‹#›</a:t>
            </a:fld>
            <a:endParaRPr lang="en-MY"/>
          </a:p>
        </p:txBody>
      </p:sp>
    </p:spTree>
    <p:extLst>
      <p:ext uri="{BB962C8B-B14F-4D97-AF65-F5344CB8AC3E}">
        <p14:creationId xmlns:p14="http://schemas.microsoft.com/office/powerpoint/2010/main" val="51685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Circumvent - obstacle</a:t>
            </a:r>
          </a:p>
        </p:txBody>
      </p:sp>
      <p:sp>
        <p:nvSpPr>
          <p:cNvPr id="4" name="Slide Number Placeholder 3"/>
          <p:cNvSpPr>
            <a:spLocks noGrp="1"/>
          </p:cNvSpPr>
          <p:nvPr>
            <p:ph type="sldNum" sz="quarter" idx="5"/>
          </p:nvPr>
        </p:nvSpPr>
        <p:spPr/>
        <p:txBody>
          <a:bodyPr/>
          <a:lstStyle/>
          <a:p>
            <a:fld id="{C73F4BD2-F681-4682-A133-A395F45EFB31}" type="slidenum">
              <a:rPr lang="en-MY" smtClean="0"/>
              <a:t>13</a:t>
            </a:fld>
            <a:endParaRPr lang="en-MY"/>
          </a:p>
        </p:txBody>
      </p:sp>
    </p:spTree>
    <p:extLst>
      <p:ext uri="{BB962C8B-B14F-4D97-AF65-F5344CB8AC3E}">
        <p14:creationId xmlns:p14="http://schemas.microsoft.com/office/powerpoint/2010/main" val="9071232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47A934-3E89-05AD-D5A0-7A5B35BA2332}"/>
              </a:ext>
            </a:extLst>
          </p:cNvPr>
          <p:cNvPicPr>
            <a:picLocks noChangeAspect="1"/>
          </p:cNvPicPr>
          <p:nvPr userDrawn="1"/>
        </p:nvPicPr>
        <p:blipFill>
          <a:blip r:embed="rId2"/>
          <a:stretch>
            <a:fillRect/>
          </a:stretch>
        </p:blipFill>
        <p:spPr>
          <a:xfrm flipV="1">
            <a:off x="-5939" y="3718377"/>
            <a:ext cx="12192000" cy="3139623"/>
          </a:xfrm>
          <a:prstGeom prst="rect">
            <a:avLst/>
          </a:prstGeom>
        </p:spPr>
      </p:pic>
      <p:pic>
        <p:nvPicPr>
          <p:cNvPr id="22" name="Graphic 21">
            <a:extLst>
              <a:ext uri="{FF2B5EF4-FFF2-40B4-BE49-F238E27FC236}">
                <a16:creationId xmlns:a16="http://schemas.microsoft.com/office/drawing/2014/main" id="{E508D8A1-89F7-FAFD-B2C1-05BE220248EC}"/>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939" y="0"/>
            <a:ext cx="8736520" cy="6858000"/>
          </a:xfrm>
          <a:prstGeom prst="rect">
            <a:avLst/>
          </a:prstGeom>
        </p:spPr>
      </p:pic>
      <p:pic>
        <p:nvPicPr>
          <p:cNvPr id="13" name="Picture 12" descr="Logo&#10;&#10;Description automatically generated">
            <a:extLst>
              <a:ext uri="{FF2B5EF4-FFF2-40B4-BE49-F238E27FC236}">
                <a16:creationId xmlns:a16="http://schemas.microsoft.com/office/drawing/2014/main" id="{F9298E6D-C367-3666-0F68-F1EE2297BD95}"/>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812346" y="943365"/>
            <a:ext cx="1963312" cy="664029"/>
          </a:xfrm>
          <a:prstGeom prst="rect">
            <a:avLst/>
          </a:prstGeom>
        </p:spPr>
      </p:pic>
      <p:sp>
        <p:nvSpPr>
          <p:cNvPr id="5" name="Picture Placeholder 58">
            <a:extLst>
              <a:ext uri="{FF2B5EF4-FFF2-40B4-BE49-F238E27FC236}">
                <a16:creationId xmlns:a16="http://schemas.microsoft.com/office/drawing/2014/main" id="{E4A24835-5836-BEDC-49A3-504DF24B1D3B}"/>
              </a:ext>
            </a:extLst>
          </p:cNvPr>
          <p:cNvSpPr>
            <a:spLocks noGrp="1"/>
          </p:cNvSpPr>
          <p:nvPr>
            <p:ph type="pic" sz="quarter" idx="10"/>
          </p:nvPr>
        </p:nvSpPr>
        <p:spPr>
          <a:xfrm>
            <a:off x="7093358" y="-16187"/>
            <a:ext cx="5097012" cy="6880967"/>
          </a:xfrm>
          <a:custGeom>
            <a:avLst/>
            <a:gdLst>
              <a:gd name="connsiteX0" fmla="*/ 0 w 7679193"/>
              <a:gd name="connsiteY0" fmla="*/ 3502541 h 7005082"/>
              <a:gd name="connsiteX1" fmla="*/ 1751271 w 7679193"/>
              <a:gd name="connsiteY1" fmla="*/ 2 h 7005082"/>
              <a:gd name="connsiteX2" fmla="*/ 5927923 w 7679193"/>
              <a:gd name="connsiteY2" fmla="*/ 2 h 7005082"/>
              <a:gd name="connsiteX3" fmla="*/ 7679193 w 7679193"/>
              <a:gd name="connsiteY3" fmla="*/ 3502541 h 7005082"/>
              <a:gd name="connsiteX4" fmla="*/ 5927923 w 7679193"/>
              <a:gd name="connsiteY4" fmla="*/ 7005080 h 7005082"/>
              <a:gd name="connsiteX5" fmla="*/ 1751271 w 7679193"/>
              <a:gd name="connsiteY5" fmla="*/ 7005080 h 7005082"/>
              <a:gd name="connsiteX6" fmla="*/ 0 w 7679193"/>
              <a:gd name="connsiteY6" fmla="*/ 3502541 h 7005082"/>
              <a:gd name="connsiteX0" fmla="*/ 0 w 7679193"/>
              <a:gd name="connsiteY0" fmla="*/ 3502539 h 7005078"/>
              <a:gd name="connsiteX1" fmla="*/ 1751271 w 7679193"/>
              <a:gd name="connsiteY1" fmla="*/ 0 h 7005078"/>
              <a:gd name="connsiteX2" fmla="*/ 7637969 w 7679193"/>
              <a:gd name="connsiteY2" fmla="*/ 106878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502539 h 7005078"/>
              <a:gd name="connsiteX1" fmla="*/ 1751271 w 7679193"/>
              <a:gd name="connsiteY1" fmla="*/ 0 h 7005078"/>
              <a:gd name="connsiteX2" fmla="*/ 7637969 w 7679193"/>
              <a:gd name="connsiteY2" fmla="*/ 106878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502539 h 7005078"/>
              <a:gd name="connsiteX1" fmla="*/ 1751271 w 7679193"/>
              <a:gd name="connsiteY1" fmla="*/ 0 h 7005078"/>
              <a:gd name="connsiteX2" fmla="*/ 7661719 w 7679193"/>
              <a:gd name="connsiteY2" fmla="*/ 23750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490663 h 6993202"/>
              <a:gd name="connsiteX1" fmla="*/ 4221339 w 7679193"/>
              <a:gd name="connsiteY1" fmla="*/ 0 h 6993202"/>
              <a:gd name="connsiteX2" fmla="*/ 7661719 w 7679193"/>
              <a:gd name="connsiteY2" fmla="*/ 11874 h 6993202"/>
              <a:gd name="connsiteX3" fmla="*/ 7679193 w 7679193"/>
              <a:gd name="connsiteY3" fmla="*/ 3490663 h 6993202"/>
              <a:gd name="connsiteX4" fmla="*/ 5927923 w 7679193"/>
              <a:gd name="connsiteY4" fmla="*/ 6993202 h 6993202"/>
              <a:gd name="connsiteX5" fmla="*/ 1751271 w 7679193"/>
              <a:gd name="connsiteY5" fmla="*/ 6993202 h 6993202"/>
              <a:gd name="connsiteX6" fmla="*/ 0 w 7679193"/>
              <a:gd name="connsiteY6" fmla="*/ 3490663 h 6993202"/>
              <a:gd name="connsiteX0" fmla="*/ 0 w 7679193"/>
              <a:gd name="connsiteY0" fmla="*/ 3478789 h 6981328"/>
              <a:gd name="connsiteX1" fmla="*/ 4236579 w 7679193"/>
              <a:gd name="connsiteY1" fmla="*/ 3366 h 6981328"/>
              <a:gd name="connsiteX2" fmla="*/ 7661719 w 7679193"/>
              <a:gd name="connsiteY2" fmla="*/ 0 h 6981328"/>
              <a:gd name="connsiteX3" fmla="*/ 7679193 w 7679193"/>
              <a:gd name="connsiteY3" fmla="*/ 3478789 h 6981328"/>
              <a:gd name="connsiteX4" fmla="*/ 5927923 w 7679193"/>
              <a:gd name="connsiteY4" fmla="*/ 6981328 h 6981328"/>
              <a:gd name="connsiteX5" fmla="*/ 1751271 w 7679193"/>
              <a:gd name="connsiteY5" fmla="*/ 6981328 h 6981328"/>
              <a:gd name="connsiteX6" fmla="*/ 0 w 7679193"/>
              <a:gd name="connsiteY6" fmla="*/ 3478789 h 6981328"/>
              <a:gd name="connsiteX0" fmla="*/ 1898709 w 5927922"/>
              <a:gd name="connsiteY0" fmla="*/ 1794769 h 6981328"/>
              <a:gd name="connsiteX1" fmla="*/ 248530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4720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7006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70068 w 5927922"/>
              <a:gd name="connsiteY1" fmla="*/ 3366 h 6981328"/>
              <a:gd name="connsiteX2" fmla="*/ 5910448 w 5927922"/>
              <a:gd name="connsiteY2" fmla="*/ 0 h 6981328"/>
              <a:gd name="connsiteX3" fmla="*/ 5927922 w 5927922"/>
              <a:gd name="connsiteY3" fmla="*/ 6891062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16771"/>
              <a:gd name="connsiteY0" fmla="*/ 1794769 h 6981328"/>
              <a:gd name="connsiteX1" fmla="*/ 2470068 w 5916771"/>
              <a:gd name="connsiteY1" fmla="*/ 3366 h 6981328"/>
              <a:gd name="connsiteX2" fmla="*/ 5910448 w 5916771"/>
              <a:gd name="connsiteY2" fmla="*/ 0 h 6981328"/>
              <a:gd name="connsiteX3" fmla="*/ 5916771 w 5916771"/>
              <a:gd name="connsiteY3" fmla="*/ 6902214 h 6981328"/>
              <a:gd name="connsiteX4" fmla="*/ 4176652 w 5916771"/>
              <a:gd name="connsiteY4" fmla="*/ 6981328 h 6981328"/>
              <a:gd name="connsiteX5" fmla="*/ 0 w 5916771"/>
              <a:gd name="connsiteY5" fmla="*/ 6981328 h 6981328"/>
              <a:gd name="connsiteX6" fmla="*/ 1898709 w 5916771"/>
              <a:gd name="connsiteY6" fmla="*/ 1794769 h 6981328"/>
              <a:gd name="connsiteX0" fmla="*/ 1898709 w 5916771"/>
              <a:gd name="connsiteY0" fmla="*/ 1794769 h 6981328"/>
              <a:gd name="connsiteX1" fmla="*/ 2470068 w 5916771"/>
              <a:gd name="connsiteY1" fmla="*/ 3366 h 6981328"/>
              <a:gd name="connsiteX2" fmla="*/ 5910448 w 5916771"/>
              <a:gd name="connsiteY2" fmla="*/ 0 h 6981328"/>
              <a:gd name="connsiteX3" fmla="*/ 5916771 w 5916771"/>
              <a:gd name="connsiteY3" fmla="*/ 6902214 h 6981328"/>
              <a:gd name="connsiteX4" fmla="*/ 730925 w 5916771"/>
              <a:gd name="connsiteY4" fmla="*/ 6892118 h 6981328"/>
              <a:gd name="connsiteX5" fmla="*/ 0 w 5916771"/>
              <a:gd name="connsiteY5" fmla="*/ 6981328 h 6981328"/>
              <a:gd name="connsiteX6" fmla="*/ 1898709 w 5916771"/>
              <a:gd name="connsiteY6" fmla="*/ 1794769 h 6981328"/>
              <a:gd name="connsiteX0" fmla="*/ 1167784 w 5185846"/>
              <a:gd name="connsiteY0" fmla="*/ 1794769 h 6902214"/>
              <a:gd name="connsiteX1" fmla="*/ 1739143 w 5185846"/>
              <a:gd name="connsiteY1" fmla="*/ 3366 h 6902214"/>
              <a:gd name="connsiteX2" fmla="*/ 5179523 w 5185846"/>
              <a:gd name="connsiteY2" fmla="*/ 0 h 6902214"/>
              <a:gd name="connsiteX3" fmla="*/ 5185846 w 5185846"/>
              <a:gd name="connsiteY3" fmla="*/ 6902214 h 6902214"/>
              <a:gd name="connsiteX4" fmla="*/ 0 w 5185846"/>
              <a:gd name="connsiteY4" fmla="*/ 6892118 h 6902214"/>
              <a:gd name="connsiteX5" fmla="*/ 1700041 w 5185846"/>
              <a:gd name="connsiteY5" fmla="*/ 1818313 h 6902214"/>
              <a:gd name="connsiteX6" fmla="*/ 1167784 w 5185846"/>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44285 w 5130090"/>
              <a:gd name="connsiteY5" fmla="*/ 1818313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08843 w 5130090"/>
              <a:gd name="connsiteY5" fmla="*/ 1789960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112028 w 5130090"/>
              <a:gd name="connsiteY6" fmla="*/ 1794769 h 6902214"/>
              <a:gd name="connsiteX0" fmla="*/ 1097851 w 5130090"/>
              <a:gd name="connsiteY0" fmla="*/ 1808946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097851 w 5130090"/>
              <a:gd name="connsiteY6" fmla="*/ 1808946 h 6902214"/>
              <a:gd name="connsiteX0" fmla="*/ 1069498 w 5101737"/>
              <a:gd name="connsiteY0" fmla="*/ 1808946 h 6902214"/>
              <a:gd name="connsiteX1" fmla="*/ 1655034 w 5101737"/>
              <a:gd name="connsiteY1" fmla="*/ 3366 h 6902214"/>
              <a:gd name="connsiteX2" fmla="*/ 5095414 w 5101737"/>
              <a:gd name="connsiteY2" fmla="*/ 0 h 6902214"/>
              <a:gd name="connsiteX3" fmla="*/ 5101737 w 5101737"/>
              <a:gd name="connsiteY3" fmla="*/ 6902214 h 6902214"/>
              <a:gd name="connsiteX4" fmla="*/ 0 w 5101737"/>
              <a:gd name="connsiteY4" fmla="*/ 6880967 h 6902214"/>
              <a:gd name="connsiteX5" fmla="*/ 1594667 w 5101737"/>
              <a:gd name="connsiteY5" fmla="*/ 1811225 h 6902214"/>
              <a:gd name="connsiteX6" fmla="*/ 1069498 w 5101737"/>
              <a:gd name="connsiteY6" fmla="*/ 1808946 h 6902214"/>
              <a:gd name="connsiteX0" fmla="*/ 1069498 w 5101737"/>
              <a:gd name="connsiteY0" fmla="*/ 1808946 h 6895125"/>
              <a:gd name="connsiteX1" fmla="*/ 1655034 w 5101737"/>
              <a:gd name="connsiteY1" fmla="*/ 3366 h 6895125"/>
              <a:gd name="connsiteX2" fmla="*/ 5095414 w 5101737"/>
              <a:gd name="connsiteY2" fmla="*/ 0 h 6895125"/>
              <a:gd name="connsiteX3" fmla="*/ 5101737 w 5101737"/>
              <a:gd name="connsiteY3" fmla="*/ 6895125 h 6895125"/>
              <a:gd name="connsiteX4" fmla="*/ 0 w 5101737"/>
              <a:gd name="connsiteY4" fmla="*/ 6880967 h 6895125"/>
              <a:gd name="connsiteX5" fmla="*/ 1594667 w 5101737"/>
              <a:gd name="connsiteY5" fmla="*/ 1811225 h 6895125"/>
              <a:gd name="connsiteX6" fmla="*/ 1069498 w 5101737"/>
              <a:gd name="connsiteY6" fmla="*/ 1808946 h 6895125"/>
              <a:gd name="connsiteX0" fmla="*/ 1069498 w 5097012"/>
              <a:gd name="connsiteY0" fmla="*/ 1808946 h 6880967"/>
              <a:gd name="connsiteX1" fmla="*/ 1655034 w 5097012"/>
              <a:gd name="connsiteY1" fmla="*/ 3366 h 6880967"/>
              <a:gd name="connsiteX2" fmla="*/ 5095414 w 5097012"/>
              <a:gd name="connsiteY2" fmla="*/ 0 h 6880967"/>
              <a:gd name="connsiteX3" fmla="*/ 5094649 w 5097012"/>
              <a:gd name="connsiteY3" fmla="*/ 6880948 h 6880967"/>
              <a:gd name="connsiteX4" fmla="*/ 0 w 5097012"/>
              <a:gd name="connsiteY4" fmla="*/ 6880967 h 6880967"/>
              <a:gd name="connsiteX5" fmla="*/ 1594667 w 5097012"/>
              <a:gd name="connsiteY5" fmla="*/ 1811225 h 6880967"/>
              <a:gd name="connsiteX6" fmla="*/ 1069498 w 5097012"/>
              <a:gd name="connsiteY6" fmla="*/ 1808946 h 6880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97012" h="6880967">
                <a:moveTo>
                  <a:pt x="1069498" y="1808946"/>
                </a:moveTo>
                <a:lnTo>
                  <a:pt x="1655034" y="3366"/>
                </a:lnTo>
                <a:lnTo>
                  <a:pt x="5095414" y="0"/>
                </a:lnTo>
                <a:cubicBezTo>
                  <a:pt x="5101239" y="1159596"/>
                  <a:pt x="5088824" y="5721352"/>
                  <a:pt x="5094649" y="6880948"/>
                </a:cubicBezTo>
                <a:lnTo>
                  <a:pt x="0" y="6880967"/>
                </a:lnTo>
                <a:lnTo>
                  <a:pt x="1594667" y="1811225"/>
                </a:lnTo>
                <a:lnTo>
                  <a:pt x="1069498" y="1808946"/>
                </a:lnTo>
                <a:close/>
              </a:path>
            </a:pathLst>
          </a:custGeom>
        </p:spPr>
        <p:txBody>
          <a:bodyPr/>
          <a:lstStyle/>
          <a:p>
            <a:endParaRPr lang="en-MY"/>
          </a:p>
        </p:txBody>
      </p:sp>
    </p:spTree>
    <p:extLst>
      <p:ext uri="{BB962C8B-B14F-4D97-AF65-F5344CB8AC3E}">
        <p14:creationId xmlns:p14="http://schemas.microsoft.com/office/powerpoint/2010/main" val="2732219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46817E6-AD1A-08AC-88A5-0C62449E0C76}"/>
              </a:ext>
            </a:extLst>
          </p:cNvPr>
          <p:cNvSpPr/>
          <p:nvPr userDrawn="1"/>
        </p:nvSpPr>
        <p:spPr>
          <a:xfrm>
            <a:off x="0" y="0"/>
            <a:ext cx="12192000" cy="19376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rot="10800000" flipV="1">
            <a:off x="-5939" y="1901929"/>
            <a:ext cx="12192000" cy="3139623"/>
          </a:xfrm>
          <a:prstGeom prst="rect">
            <a:avLst/>
          </a:prstGeom>
        </p:spPr>
      </p:pic>
      <p:pic>
        <p:nvPicPr>
          <p:cNvPr id="4" name="Picture 3" descr="Logo&#10;&#10;Description automatically generated">
            <a:extLst>
              <a:ext uri="{FF2B5EF4-FFF2-40B4-BE49-F238E27FC236}">
                <a16:creationId xmlns:a16="http://schemas.microsoft.com/office/drawing/2014/main" id="{AFED6FC9-C93A-9F07-CF8D-C0E1F0B2152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215260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yout_06">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5A8456C-09BE-F772-4E09-AC8E5EFE5A98}"/>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13" name="Rectangle 12">
            <a:extLst>
              <a:ext uri="{FF2B5EF4-FFF2-40B4-BE49-F238E27FC236}">
                <a16:creationId xmlns:a16="http://schemas.microsoft.com/office/drawing/2014/main" id="{C4A970D6-E749-96E3-83B1-8B21AB192873}"/>
              </a:ext>
            </a:extLst>
          </p:cNvPr>
          <p:cNvSpPr/>
          <p:nvPr userDrawn="1"/>
        </p:nvSpPr>
        <p:spPr>
          <a:xfrm>
            <a:off x="0" y="0"/>
            <a:ext cx="4539343" cy="61264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chemeClr val="bg1"/>
              </a:solidFill>
            </a:endParaRPr>
          </a:p>
        </p:txBody>
      </p:sp>
      <p:sp>
        <p:nvSpPr>
          <p:cNvPr id="2" name="Title 1">
            <a:extLst>
              <a:ext uri="{FF2B5EF4-FFF2-40B4-BE49-F238E27FC236}">
                <a16:creationId xmlns:a16="http://schemas.microsoft.com/office/drawing/2014/main" id="{0968299B-C422-1510-F32A-0DFF889E93C4}"/>
              </a:ext>
            </a:extLst>
          </p:cNvPr>
          <p:cNvSpPr>
            <a:spLocks noGrp="1"/>
          </p:cNvSpPr>
          <p:nvPr>
            <p:ph type="title"/>
          </p:nvPr>
        </p:nvSpPr>
        <p:spPr>
          <a:xfrm>
            <a:off x="6151338" y="2766217"/>
            <a:ext cx="5822948" cy="1325563"/>
          </a:xfrm>
        </p:spPr>
        <p:txBody>
          <a:bodyPr/>
          <a:lstStyle>
            <a:lvl1pPr algn="ctr">
              <a:defRPr/>
            </a:lvl1pPr>
          </a:lstStyle>
          <a:p>
            <a:r>
              <a:rPr lang="en-US"/>
              <a:t>Click to edit Master title style</a:t>
            </a:r>
            <a:endParaRPr lang="en-MY"/>
          </a:p>
        </p:txBody>
      </p:sp>
      <p:sp>
        <p:nvSpPr>
          <p:cNvPr id="10" name="Footer Placeholder 9">
            <a:extLst>
              <a:ext uri="{FF2B5EF4-FFF2-40B4-BE49-F238E27FC236}">
                <a16:creationId xmlns:a16="http://schemas.microsoft.com/office/drawing/2014/main" id="{37270406-6097-F873-9773-CC94FA23047F}"/>
              </a:ext>
            </a:extLst>
          </p:cNvPr>
          <p:cNvSpPr>
            <a:spLocks noGrp="1"/>
          </p:cNvSpPr>
          <p:nvPr>
            <p:ph type="ftr" sz="quarter" idx="10"/>
          </p:nvPr>
        </p:nvSpPr>
        <p:spPr/>
        <p:txBody>
          <a:bodyPr/>
          <a:lstStyle/>
          <a:p>
            <a:endParaRPr lang="en-MY"/>
          </a:p>
        </p:txBody>
      </p:sp>
      <p:sp>
        <p:nvSpPr>
          <p:cNvPr id="11" name="Slide Number Placeholder 10">
            <a:extLst>
              <a:ext uri="{FF2B5EF4-FFF2-40B4-BE49-F238E27FC236}">
                <a16:creationId xmlns:a16="http://schemas.microsoft.com/office/drawing/2014/main" id="{A4759327-3B5D-3BFA-5CCA-6BD5BACEAD3D}"/>
              </a:ext>
            </a:extLst>
          </p:cNvPr>
          <p:cNvSpPr>
            <a:spLocks noGrp="1"/>
          </p:cNvSpPr>
          <p:nvPr>
            <p:ph type="sldNum" sz="quarter" idx="11"/>
          </p:nvPr>
        </p:nvSpPr>
        <p:spPr/>
        <p:txBody>
          <a:bodyPr/>
          <a:lstStyle/>
          <a:p>
            <a:fld id="{7737D3DD-0AB3-4F16-99FA-6262B2B4036D}" type="slidenum">
              <a:rPr lang="en-MY" smtClean="0"/>
              <a:t>‹#›</a:t>
            </a:fld>
            <a:endParaRPr lang="en-MY"/>
          </a:p>
        </p:txBody>
      </p:sp>
      <p:grpSp>
        <p:nvGrpSpPr>
          <p:cNvPr id="9" name="Group 8">
            <a:extLst>
              <a:ext uri="{FF2B5EF4-FFF2-40B4-BE49-F238E27FC236}">
                <a16:creationId xmlns:a16="http://schemas.microsoft.com/office/drawing/2014/main" id="{CB557F9C-2B1B-1E45-919F-2CBA963082F1}"/>
              </a:ext>
            </a:extLst>
          </p:cNvPr>
          <p:cNvGrpSpPr/>
          <p:nvPr userDrawn="1"/>
        </p:nvGrpSpPr>
        <p:grpSpPr>
          <a:xfrm>
            <a:off x="580088" y="1982368"/>
            <a:ext cx="5265908" cy="2893260"/>
            <a:chOff x="-548507" y="477868"/>
            <a:chExt cx="11570449" cy="6357177"/>
          </a:xfrm>
        </p:grpSpPr>
        <p:sp>
          <p:nvSpPr>
            <p:cNvPr id="14" name="Freeform: Shape 13">
              <a:extLst>
                <a:ext uri="{FF2B5EF4-FFF2-40B4-BE49-F238E27FC236}">
                  <a16:creationId xmlns:a16="http://schemas.microsoft.com/office/drawing/2014/main" id="{6B4D37DD-77A1-3F66-1AB7-0D02A7AA0534}"/>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9939251-1BCB-8F28-4AEB-3F5C698F7844}"/>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76B35D63-3320-AD9B-342D-29A2461E1E9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1EA1DA0-4667-A070-5433-AD3862F8F012}"/>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31CCFE93-102B-5253-326B-9C14E78024FF}"/>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20" name="Group 19">
              <a:extLst>
                <a:ext uri="{FF2B5EF4-FFF2-40B4-BE49-F238E27FC236}">
                  <a16:creationId xmlns:a16="http://schemas.microsoft.com/office/drawing/2014/main" id="{9271F50C-004D-6614-9952-C20CF9F23F84}"/>
                </a:ext>
              </a:extLst>
            </p:cNvPr>
            <p:cNvGrpSpPr/>
            <p:nvPr/>
          </p:nvGrpSpPr>
          <p:grpSpPr>
            <a:xfrm>
              <a:off x="1606" y="6382978"/>
              <a:ext cx="413937" cy="115242"/>
              <a:chOff x="5955" y="6353672"/>
              <a:chExt cx="413937" cy="115242"/>
            </a:xfrm>
          </p:grpSpPr>
          <p:sp>
            <p:nvSpPr>
              <p:cNvPr id="25" name="Rectangle: Rounded Corners 24">
                <a:extLst>
                  <a:ext uri="{FF2B5EF4-FFF2-40B4-BE49-F238E27FC236}">
                    <a16:creationId xmlns:a16="http://schemas.microsoft.com/office/drawing/2014/main" id="{28837067-0E6E-EBDC-C7A8-86F4033B63D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3AC60AB8-5AB3-8260-897B-FB410ACB3FB8}"/>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4D931CFE-A63B-8125-E9D4-949B42E5C546}"/>
                </a:ext>
              </a:extLst>
            </p:cNvPr>
            <p:cNvGrpSpPr/>
            <p:nvPr/>
          </p:nvGrpSpPr>
          <p:grpSpPr>
            <a:xfrm>
              <a:off x="9855291" y="6381600"/>
              <a:ext cx="885989" cy="115242"/>
              <a:chOff x="5955" y="6353672"/>
              <a:chExt cx="413937" cy="115242"/>
            </a:xfrm>
          </p:grpSpPr>
          <p:sp>
            <p:nvSpPr>
              <p:cNvPr id="23" name="Rectangle: Rounded Corners 22">
                <a:extLst>
                  <a:ext uri="{FF2B5EF4-FFF2-40B4-BE49-F238E27FC236}">
                    <a16:creationId xmlns:a16="http://schemas.microsoft.com/office/drawing/2014/main" id="{20BC883D-1639-3A5C-4006-DBE2E6597109}"/>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BBA29C7B-554C-081E-2135-BFC59AE98156}"/>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2" name="Freeform: Shape 21">
              <a:extLst>
                <a:ext uri="{FF2B5EF4-FFF2-40B4-BE49-F238E27FC236}">
                  <a16:creationId xmlns:a16="http://schemas.microsoft.com/office/drawing/2014/main" id="{60D7FD87-F429-AB50-CEC1-95CBDAABB01E}"/>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27" name="Picture 26" descr="Logo&#10;&#10;Description automatically generated">
            <a:extLst>
              <a:ext uri="{FF2B5EF4-FFF2-40B4-BE49-F238E27FC236}">
                <a16:creationId xmlns:a16="http://schemas.microsoft.com/office/drawing/2014/main" id="{EBD843B1-0951-A33D-BCC6-E0640022F3A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4804376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yout_07">
    <p:bg>
      <p:bgPr>
        <a:solidFill>
          <a:schemeClr val="bg1">
            <a:alpha val="37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28DB6A-3639-804F-5B60-C6592BBF091F}"/>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8" name="Picture Placeholder 7">
            <a:extLst>
              <a:ext uri="{FF2B5EF4-FFF2-40B4-BE49-F238E27FC236}">
                <a16:creationId xmlns:a16="http://schemas.microsoft.com/office/drawing/2014/main" id="{89987F70-64EC-CA05-E8A9-766DF9840D38}"/>
              </a:ext>
            </a:extLst>
          </p:cNvPr>
          <p:cNvSpPr>
            <a:spLocks noGrp="1"/>
          </p:cNvSpPr>
          <p:nvPr>
            <p:ph type="pic" sz="quarter" idx="12"/>
          </p:nvPr>
        </p:nvSpPr>
        <p:spPr>
          <a:xfrm>
            <a:off x="1622425" y="833378"/>
            <a:ext cx="8947150" cy="4554638"/>
          </a:xfrm>
        </p:spPr>
        <p:txBody>
          <a:bodyPr/>
          <a:lstStyle/>
          <a:p>
            <a:endParaRPr lang="en-MY"/>
          </a:p>
        </p:txBody>
      </p:sp>
      <p:pic>
        <p:nvPicPr>
          <p:cNvPr id="9" name="Picture 8" descr="Logo&#10;&#10;Description automatically generated">
            <a:extLst>
              <a:ext uri="{FF2B5EF4-FFF2-40B4-BE49-F238E27FC236}">
                <a16:creationId xmlns:a16="http://schemas.microsoft.com/office/drawing/2014/main" id="{FA832A2C-2644-6658-956A-F6CDE4CFC8A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12959425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Layout_07">
    <p:bg>
      <p:bgPr>
        <a:solidFill>
          <a:schemeClr val="bg1">
            <a:alpha val="37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28DB6A-3639-804F-5B60-C6592BBF091F}"/>
              </a:ext>
            </a:extLst>
          </p:cNvPr>
          <p:cNvPicPr>
            <a:picLocks noChangeAspect="1"/>
          </p:cNvPicPr>
          <p:nvPr userDrawn="1"/>
        </p:nvPicPr>
        <p:blipFill>
          <a:blip r:embed="rId2"/>
          <a:stretch>
            <a:fillRect/>
          </a:stretch>
        </p:blipFill>
        <p:spPr>
          <a:xfrm rot="10800000" flipV="1">
            <a:off x="0" y="-29928"/>
            <a:ext cx="12192000" cy="3956927"/>
          </a:xfrm>
          <a:prstGeom prst="rect">
            <a:avLst/>
          </a:prstGeom>
        </p:spPr>
      </p:pic>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9" name="Rectangle 8">
            <a:extLst>
              <a:ext uri="{FF2B5EF4-FFF2-40B4-BE49-F238E27FC236}">
                <a16:creationId xmlns:a16="http://schemas.microsoft.com/office/drawing/2014/main" id="{6A28F128-2C1E-BF90-7B50-EEA520A8E0D1}"/>
              </a:ext>
            </a:extLst>
          </p:cNvPr>
          <p:cNvSpPr/>
          <p:nvPr userDrawn="1"/>
        </p:nvSpPr>
        <p:spPr>
          <a:xfrm rot="10800000">
            <a:off x="2161479" y="-29927"/>
            <a:ext cx="10024582" cy="59854"/>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0" name="Rectangle 9">
            <a:extLst>
              <a:ext uri="{FF2B5EF4-FFF2-40B4-BE49-F238E27FC236}">
                <a16:creationId xmlns:a16="http://schemas.microsoft.com/office/drawing/2014/main" id="{AB14BB5F-78D4-C98C-F6C3-95F1B716981E}"/>
              </a:ext>
            </a:extLst>
          </p:cNvPr>
          <p:cNvSpPr/>
          <p:nvPr userDrawn="1"/>
        </p:nvSpPr>
        <p:spPr>
          <a:xfrm>
            <a:off x="0" y="-52790"/>
            <a:ext cx="5148943" cy="225287"/>
          </a:xfrm>
          <a:prstGeom prst="rect">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8" name="Picture 7" descr="Logo&#10;&#10;Description automatically generated">
            <a:extLst>
              <a:ext uri="{FF2B5EF4-FFF2-40B4-BE49-F238E27FC236}">
                <a16:creationId xmlns:a16="http://schemas.microsoft.com/office/drawing/2014/main" id="{456F8D6F-4FEB-ED3E-E7ED-26FDD0376D6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2411962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yout_08">
    <p:bg>
      <p:bgPr>
        <a:solidFill>
          <a:srgbClr val="C04C4C"/>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6764FE-4266-9C28-BBAD-0C0CE59F74C2}"/>
              </a:ext>
            </a:extLst>
          </p:cNvPr>
          <p:cNvSpPr/>
          <p:nvPr userDrawn="1"/>
        </p:nvSpPr>
        <p:spPr>
          <a:xfrm>
            <a:off x="0" y="0"/>
            <a:ext cx="12192000" cy="4737100"/>
          </a:xfrm>
          <a:prstGeom prst="rect">
            <a:avLst/>
          </a:prstGeom>
          <a:solidFill>
            <a:schemeClr val="bg1"/>
          </a:solidFill>
          <a:ln>
            <a:noFill/>
          </a:ln>
          <a:effectLst>
            <a:outerShdw blurRad="254000" dist="215900" dir="5400000" sx="98000" sy="98000" algn="t"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7" name="Title 6">
            <a:extLst>
              <a:ext uri="{FF2B5EF4-FFF2-40B4-BE49-F238E27FC236}">
                <a16:creationId xmlns:a16="http://schemas.microsoft.com/office/drawing/2014/main" id="{46D67C0D-AE8E-41E4-EB71-DE0656956001}"/>
              </a:ext>
            </a:extLst>
          </p:cNvPr>
          <p:cNvSpPr>
            <a:spLocks noGrp="1"/>
          </p:cNvSpPr>
          <p:nvPr>
            <p:ph type="title"/>
          </p:nvPr>
        </p:nvSpPr>
        <p:spPr/>
        <p:txBody>
          <a:bodyPr/>
          <a:lstStyle/>
          <a:p>
            <a:r>
              <a:rPr lang="en-US"/>
              <a:t>Click to edit Master title style</a:t>
            </a:r>
            <a:endParaRPr lang="en-MY"/>
          </a:p>
        </p:txBody>
      </p:sp>
      <p:pic>
        <p:nvPicPr>
          <p:cNvPr id="9" name="Picture 8" descr="Logo&#10;&#10;Description automatically generated">
            <a:extLst>
              <a:ext uri="{FF2B5EF4-FFF2-40B4-BE49-F238E27FC236}">
                <a16:creationId xmlns:a16="http://schemas.microsoft.com/office/drawing/2014/main" id="{C938784C-798A-313F-6BDD-2EEF86FBFD7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12496405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yout_09">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A40B45C3-8E81-6BAE-010D-9B6CD2D56226}"/>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DA03FB80-B1FC-DDFA-448B-BCE958EA32DE}"/>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0" name="Title 9">
            <a:extLst>
              <a:ext uri="{FF2B5EF4-FFF2-40B4-BE49-F238E27FC236}">
                <a16:creationId xmlns:a16="http://schemas.microsoft.com/office/drawing/2014/main" id="{A81EEF20-E6C8-6C8E-7FE9-279D53479B22}"/>
              </a:ext>
            </a:extLst>
          </p:cNvPr>
          <p:cNvSpPr>
            <a:spLocks noGrp="1"/>
          </p:cNvSpPr>
          <p:nvPr>
            <p:ph type="title"/>
          </p:nvPr>
        </p:nvSpPr>
        <p:spPr/>
        <p:txBody>
          <a:bodyPr/>
          <a:lstStyle/>
          <a:p>
            <a:r>
              <a:rPr lang="en-US"/>
              <a:t>Click to edit Master title style</a:t>
            </a:r>
            <a:endParaRPr lang="en-MY"/>
          </a:p>
        </p:txBody>
      </p:sp>
      <p:sp>
        <p:nvSpPr>
          <p:cNvPr id="12" name="Picture Placeholder 11">
            <a:extLst>
              <a:ext uri="{FF2B5EF4-FFF2-40B4-BE49-F238E27FC236}">
                <a16:creationId xmlns:a16="http://schemas.microsoft.com/office/drawing/2014/main" id="{066CCFD3-9BC4-D4C1-9392-EA327203EA89}"/>
              </a:ext>
            </a:extLst>
          </p:cNvPr>
          <p:cNvSpPr>
            <a:spLocks noGrp="1"/>
          </p:cNvSpPr>
          <p:nvPr>
            <p:ph type="pic" sz="quarter" idx="12"/>
          </p:nvPr>
        </p:nvSpPr>
        <p:spPr>
          <a:xfrm>
            <a:off x="838200" y="1863725"/>
            <a:ext cx="3200400" cy="2939769"/>
          </a:xfrm>
        </p:spPr>
        <p:txBody>
          <a:bodyPr/>
          <a:lstStyle/>
          <a:p>
            <a:endParaRPr lang="en-MY"/>
          </a:p>
        </p:txBody>
      </p:sp>
      <p:sp>
        <p:nvSpPr>
          <p:cNvPr id="14" name="Picture Placeholder 13">
            <a:extLst>
              <a:ext uri="{FF2B5EF4-FFF2-40B4-BE49-F238E27FC236}">
                <a16:creationId xmlns:a16="http://schemas.microsoft.com/office/drawing/2014/main" id="{5EFB77A9-6E81-95F5-77AD-E75BB87A5A77}"/>
              </a:ext>
            </a:extLst>
          </p:cNvPr>
          <p:cNvSpPr>
            <a:spLocks noGrp="1"/>
          </p:cNvSpPr>
          <p:nvPr>
            <p:ph type="pic" sz="quarter" idx="13"/>
          </p:nvPr>
        </p:nvSpPr>
        <p:spPr>
          <a:xfrm>
            <a:off x="4495800" y="1863725"/>
            <a:ext cx="3200400" cy="2939769"/>
          </a:xfrm>
        </p:spPr>
        <p:txBody>
          <a:bodyPr/>
          <a:lstStyle/>
          <a:p>
            <a:endParaRPr lang="en-MY"/>
          </a:p>
        </p:txBody>
      </p:sp>
      <p:sp>
        <p:nvSpPr>
          <p:cNvPr id="16" name="Picture Placeholder 15">
            <a:extLst>
              <a:ext uri="{FF2B5EF4-FFF2-40B4-BE49-F238E27FC236}">
                <a16:creationId xmlns:a16="http://schemas.microsoft.com/office/drawing/2014/main" id="{439127F8-03DB-5D0F-A98C-B82B076E4B38}"/>
              </a:ext>
            </a:extLst>
          </p:cNvPr>
          <p:cNvSpPr>
            <a:spLocks noGrp="1"/>
          </p:cNvSpPr>
          <p:nvPr>
            <p:ph type="pic" sz="quarter" idx="14"/>
          </p:nvPr>
        </p:nvSpPr>
        <p:spPr>
          <a:xfrm>
            <a:off x="8158725" y="1863725"/>
            <a:ext cx="3200400" cy="2939769"/>
          </a:xfrm>
        </p:spPr>
        <p:txBody>
          <a:bodyPr/>
          <a:lstStyle/>
          <a:p>
            <a:endParaRPr lang="en-MY"/>
          </a:p>
        </p:txBody>
      </p:sp>
      <p:pic>
        <p:nvPicPr>
          <p:cNvPr id="11" name="Picture 10" descr="Logo&#10;&#10;Description automatically generated">
            <a:extLst>
              <a:ext uri="{FF2B5EF4-FFF2-40B4-BE49-F238E27FC236}">
                <a16:creationId xmlns:a16="http://schemas.microsoft.com/office/drawing/2014/main" id="{99728D72-5D76-DC8D-B044-63CA42649D7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9380160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yout_10">
    <p:bg>
      <p:bgPr>
        <a:solidFill>
          <a:schemeClr val="bg1">
            <a:alpha val="37000"/>
          </a:schemeClr>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9CEC78F-2030-F657-D94C-EC9916E70239}"/>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8" name="Footer Placeholder 7">
            <a:extLst>
              <a:ext uri="{FF2B5EF4-FFF2-40B4-BE49-F238E27FC236}">
                <a16:creationId xmlns:a16="http://schemas.microsoft.com/office/drawing/2014/main" id="{1D72305A-2320-94A9-D78D-83FAEFAD6021}"/>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F1A13F7E-A796-3E64-A559-FCC5922DB727}"/>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5" name="Picture Placeholder 14">
            <a:extLst>
              <a:ext uri="{FF2B5EF4-FFF2-40B4-BE49-F238E27FC236}">
                <a16:creationId xmlns:a16="http://schemas.microsoft.com/office/drawing/2014/main" id="{1F9FC79A-20DE-55EB-11E3-BAD01F6F979A}"/>
              </a:ext>
            </a:extLst>
          </p:cNvPr>
          <p:cNvSpPr>
            <a:spLocks noGrp="1"/>
          </p:cNvSpPr>
          <p:nvPr>
            <p:ph type="pic" sz="quarter" idx="12"/>
          </p:nvPr>
        </p:nvSpPr>
        <p:spPr>
          <a:xfrm>
            <a:off x="0" y="0"/>
            <a:ext cx="2222500" cy="2036763"/>
          </a:xfrm>
        </p:spPr>
        <p:txBody>
          <a:bodyPr/>
          <a:lstStyle/>
          <a:p>
            <a:endParaRPr lang="en-MY"/>
          </a:p>
        </p:txBody>
      </p:sp>
      <p:sp>
        <p:nvSpPr>
          <p:cNvPr id="17" name="Picture Placeholder 16">
            <a:extLst>
              <a:ext uri="{FF2B5EF4-FFF2-40B4-BE49-F238E27FC236}">
                <a16:creationId xmlns:a16="http://schemas.microsoft.com/office/drawing/2014/main" id="{37AC4A9C-BE82-674B-5A73-6F2F8CA14FAD}"/>
              </a:ext>
            </a:extLst>
          </p:cNvPr>
          <p:cNvSpPr>
            <a:spLocks noGrp="1"/>
          </p:cNvSpPr>
          <p:nvPr>
            <p:ph type="pic" sz="quarter" idx="13"/>
          </p:nvPr>
        </p:nvSpPr>
        <p:spPr>
          <a:xfrm>
            <a:off x="2222200" y="2048338"/>
            <a:ext cx="2222500" cy="2036763"/>
          </a:xfrm>
        </p:spPr>
        <p:txBody>
          <a:bodyPr/>
          <a:lstStyle/>
          <a:p>
            <a:endParaRPr lang="en-MY"/>
          </a:p>
        </p:txBody>
      </p:sp>
      <p:sp>
        <p:nvSpPr>
          <p:cNvPr id="19" name="Picture Placeholder 18">
            <a:extLst>
              <a:ext uri="{FF2B5EF4-FFF2-40B4-BE49-F238E27FC236}">
                <a16:creationId xmlns:a16="http://schemas.microsoft.com/office/drawing/2014/main" id="{FA81B629-0F07-B59C-0408-FD208CA15356}"/>
              </a:ext>
            </a:extLst>
          </p:cNvPr>
          <p:cNvSpPr>
            <a:spLocks noGrp="1"/>
          </p:cNvSpPr>
          <p:nvPr>
            <p:ph type="pic" sz="quarter" idx="14"/>
          </p:nvPr>
        </p:nvSpPr>
        <p:spPr>
          <a:xfrm>
            <a:off x="0" y="4096676"/>
            <a:ext cx="2222500" cy="2036762"/>
          </a:xfrm>
        </p:spPr>
        <p:txBody>
          <a:bodyPr/>
          <a:lstStyle/>
          <a:p>
            <a:endParaRPr lang="en-MY"/>
          </a:p>
        </p:txBody>
      </p:sp>
      <p:sp>
        <p:nvSpPr>
          <p:cNvPr id="20" name="Title 19">
            <a:extLst>
              <a:ext uri="{FF2B5EF4-FFF2-40B4-BE49-F238E27FC236}">
                <a16:creationId xmlns:a16="http://schemas.microsoft.com/office/drawing/2014/main" id="{1C049FB6-D146-812F-7363-6D35184CA511}"/>
              </a:ext>
            </a:extLst>
          </p:cNvPr>
          <p:cNvSpPr>
            <a:spLocks noGrp="1"/>
          </p:cNvSpPr>
          <p:nvPr>
            <p:ph type="title"/>
          </p:nvPr>
        </p:nvSpPr>
        <p:spPr>
          <a:xfrm>
            <a:off x="5370653" y="355599"/>
            <a:ext cx="6642904" cy="1325563"/>
          </a:xfrm>
        </p:spPr>
        <p:txBody>
          <a:bodyPr/>
          <a:lstStyle/>
          <a:p>
            <a:r>
              <a:rPr lang="en-US"/>
              <a:t>Click to edit Master title style</a:t>
            </a:r>
            <a:endParaRPr lang="en-MY"/>
          </a:p>
        </p:txBody>
      </p:sp>
      <p:sp>
        <p:nvSpPr>
          <p:cNvPr id="21" name="Rectangle 20">
            <a:extLst>
              <a:ext uri="{FF2B5EF4-FFF2-40B4-BE49-F238E27FC236}">
                <a16:creationId xmlns:a16="http://schemas.microsoft.com/office/drawing/2014/main" id="{BF6C5D5C-CDCC-C784-973F-88390D45C53B}"/>
              </a:ext>
            </a:extLst>
          </p:cNvPr>
          <p:cNvSpPr/>
          <p:nvPr userDrawn="1"/>
        </p:nvSpPr>
        <p:spPr>
          <a:xfrm rot="10800000">
            <a:off x="2234075" y="7088"/>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2" name="Rectangle 21">
            <a:extLst>
              <a:ext uri="{FF2B5EF4-FFF2-40B4-BE49-F238E27FC236}">
                <a16:creationId xmlns:a16="http://schemas.microsoft.com/office/drawing/2014/main" id="{ADFD5EF8-AC54-E00C-8C75-712DD23935AA}"/>
              </a:ext>
            </a:extLst>
          </p:cNvPr>
          <p:cNvSpPr/>
          <p:nvPr userDrawn="1"/>
        </p:nvSpPr>
        <p:spPr>
          <a:xfrm rot="10800000">
            <a:off x="0" y="2048637"/>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3" name="Rectangle 22">
            <a:extLst>
              <a:ext uri="{FF2B5EF4-FFF2-40B4-BE49-F238E27FC236}">
                <a16:creationId xmlns:a16="http://schemas.microsoft.com/office/drawing/2014/main" id="{493DF42E-2BE3-EBA6-205B-2A8268FF878D}"/>
              </a:ext>
            </a:extLst>
          </p:cNvPr>
          <p:cNvSpPr/>
          <p:nvPr userDrawn="1"/>
        </p:nvSpPr>
        <p:spPr>
          <a:xfrm rot="10800000">
            <a:off x="2238562" y="4096676"/>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12" name="Picture 11" descr="Logo&#10;&#10;Description automatically generated">
            <a:extLst>
              <a:ext uri="{FF2B5EF4-FFF2-40B4-BE49-F238E27FC236}">
                <a16:creationId xmlns:a16="http://schemas.microsoft.com/office/drawing/2014/main" id="{46EDB3BB-164A-CD1A-BF26-D10A4E43D23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8720828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yout_11">
    <p:bg>
      <p:bgPr>
        <a:solidFill>
          <a:schemeClr val="bg1">
            <a:alpha val="34000"/>
          </a:schemeClr>
        </a:solidFill>
        <a:effectLst/>
      </p:bgPr>
    </p:bg>
    <p:spTree>
      <p:nvGrpSpPr>
        <p:cNvPr id="1" name=""/>
        <p:cNvGrpSpPr/>
        <p:nvPr/>
      </p:nvGrpSpPr>
      <p:grpSpPr>
        <a:xfrm>
          <a:off x="0" y="0"/>
          <a:ext cx="0" cy="0"/>
          <a:chOff x="0" y="0"/>
          <a:chExt cx="0" cy="0"/>
        </a:xfrm>
      </p:grpSpPr>
      <p:sp>
        <p:nvSpPr>
          <p:cNvPr id="406" name="Rectangle 402">
            <a:extLst>
              <a:ext uri="{FF2B5EF4-FFF2-40B4-BE49-F238E27FC236}">
                <a16:creationId xmlns:a16="http://schemas.microsoft.com/office/drawing/2014/main" id="{20B52243-B80A-3445-8806-0BE94A96B286}"/>
              </a:ext>
            </a:extLst>
          </p:cNvPr>
          <p:cNvSpPr/>
          <p:nvPr userDrawn="1"/>
        </p:nvSpPr>
        <p:spPr>
          <a:xfrm rot="10800000">
            <a:off x="-26938" y="-20387"/>
            <a:ext cx="5402774" cy="6014786"/>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 name="connsiteX0" fmla="*/ 2921000 w 5359400"/>
              <a:gd name="connsiteY0" fmla="*/ 12700 h 6007101"/>
              <a:gd name="connsiteX1" fmla="*/ 4953000 w 5359400"/>
              <a:gd name="connsiteY1" fmla="*/ 0 h 6007101"/>
              <a:gd name="connsiteX2" fmla="*/ 5359400 w 5359400"/>
              <a:gd name="connsiteY2" fmla="*/ 6007101 h 6007101"/>
              <a:gd name="connsiteX3" fmla="*/ 0 w 5359400"/>
              <a:gd name="connsiteY3" fmla="*/ 6007101 h 6007101"/>
              <a:gd name="connsiteX4" fmla="*/ 2921000 w 5359400"/>
              <a:gd name="connsiteY4" fmla="*/ 12700 h 6007101"/>
              <a:gd name="connsiteX0" fmla="*/ 2921000 w 5384800"/>
              <a:gd name="connsiteY0" fmla="*/ 0 h 5994401"/>
              <a:gd name="connsiteX1" fmla="*/ 5384800 w 5384800"/>
              <a:gd name="connsiteY1" fmla="*/ 0 h 5994401"/>
              <a:gd name="connsiteX2" fmla="*/ 5359400 w 5384800"/>
              <a:gd name="connsiteY2" fmla="*/ 5994401 h 5994401"/>
              <a:gd name="connsiteX3" fmla="*/ 0 w 5384800"/>
              <a:gd name="connsiteY3" fmla="*/ 5994401 h 5994401"/>
              <a:gd name="connsiteX4" fmla="*/ 2921000 w 5384800"/>
              <a:gd name="connsiteY4" fmla="*/ 0 h 5994401"/>
              <a:gd name="connsiteX0" fmla="*/ 2921000 w 5384800"/>
              <a:gd name="connsiteY0" fmla="*/ 0 h 6002085"/>
              <a:gd name="connsiteX1" fmla="*/ 5384800 w 5384800"/>
              <a:gd name="connsiteY1" fmla="*/ 0 h 6002085"/>
              <a:gd name="connsiteX2" fmla="*/ 5305612 w 5384800"/>
              <a:gd name="connsiteY2" fmla="*/ 6002085 h 6002085"/>
              <a:gd name="connsiteX3" fmla="*/ 0 w 5384800"/>
              <a:gd name="connsiteY3" fmla="*/ 5994401 h 6002085"/>
              <a:gd name="connsiteX4" fmla="*/ 2921000 w 5384800"/>
              <a:gd name="connsiteY4" fmla="*/ 0 h 6002085"/>
              <a:gd name="connsiteX0" fmla="*/ 2921000 w 5384800"/>
              <a:gd name="connsiteY0" fmla="*/ 0 h 6002085"/>
              <a:gd name="connsiteX1" fmla="*/ 5384800 w 5384800"/>
              <a:gd name="connsiteY1" fmla="*/ 0 h 6002085"/>
              <a:gd name="connsiteX2" fmla="*/ 5374768 w 5384800"/>
              <a:gd name="connsiteY2" fmla="*/ 6002085 h 6002085"/>
              <a:gd name="connsiteX3" fmla="*/ 0 w 5384800"/>
              <a:gd name="connsiteY3" fmla="*/ 5994401 h 6002085"/>
              <a:gd name="connsiteX4" fmla="*/ 2921000 w 5384800"/>
              <a:gd name="connsiteY4" fmla="*/ 0 h 6002085"/>
              <a:gd name="connsiteX0" fmla="*/ 2921000 w 5384800"/>
              <a:gd name="connsiteY0" fmla="*/ 0 h 6002085"/>
              <a:gd name="connsiteX1" fmla="*/ 5384800 w 5384800"/>
              <a:gd name="connsiteY1" fmla="*/ 0 h 6002085"/>
              <a:gd name="connsiteX2" fmla="*/ 5374768 w 5384800"/>
              <a:gd name="connsiteY2" fmla="*/ 6002085 h 6002085"/>
              <a:gd name="connsiteX3" fmla="*/ 0 w 5384800"/>
              <a:gd name="connsiteY3" fmla="*/ 5994401 h 6002085"/>
              <a:gd name="connsiteX4" fmla="*/ 2921000 w 5384800"/>
              <a:gd name="connsiteY4" fmla="*/ 0 h 6002085"/>
              <a:gd name="connsiteX0" fmla="*/ 2899735 w 5384800"/>
              <a:gd name="connsiteY0" fmla="*/ 7074 h 6002085"/>
              <a:gd name="connsiteX1" fmla="*/ 5384800 w 5384800"/>
              <a:gd name="connsiteY1" fmla="*/ 0 h 6002085"/>
              <a:gd name="connsiteX2" fmla="*/ 5374768 w 5384800"/>
              <a:gd name="connsiteY2" fmla="*/ 6002085 h 6002085"/>
              <a:gd name="connsiteX3" fmla="*/ 0 w 5384800"/>
              <a:gd name="connsiteY3" fmla="*/ 5994401 h 6002085"/>
              <a:gd name="connsiteX4" fmla="*/ 2899735 w 5384800"/>
              <a:gd name="connsiteY4" fmla="*/ 7074 h 6002085"/>
              <a:gd name="connsiteX0" fmla="*/ 2899735 w 5391888"/>
              <a:gd name="connsiteY0" fmla="*/ 7074 h 6002085"/>
              <a:gd name="connsiteX1" fmla="*/ 5391888 w 5391888"/>
              <a:gd name="connsiteY1" fmla="*/ 0 h 6002085"/>
              <a:gd name="connsiteX2" fmla="*/ 5374768 w 5391888"/>
              <a:gd name="connsiteY2" fmla="*/ 6002085 h 6002085"/>
              <a:gd name="connsiteX3" fmla="*/ 0 w 5391888"/>
              <a:gd name="connsiteY3" fmla="*/ 5994401 h 6002085"/>
              <a:gd name="connsiteX4" fmla="*/ 2899735 w 5391888"/>
              <a:gd name="connsiteY4" fmla="*/ 7074 h 6002085"/>
              <a:gd name="connsiteX0" fmla="*/ 2910621 w 5402774"/>
              <a:gd name="connsiteY0" fmla="*/ 7074 h 6002085"/>
              <a:gd name="connsiteX1" fmla="*/ 5402774 w 5402774"/>
              <a:gd name="connsiteY1" fmla="*/ 0 h 6002085"/>
              <a:gd name="connsiteX2" fmla="*/ 5385654 w 5402774"/>
              <a:gd name="connsiteY2" fmla="*/ 6002085 h 6002085"/>
              <a:gd name="connsiteX3" fmla="*/ 0 w 5402774"/>
              <a:gd name="connsiteY3" fmla="*/ 5983539 h 6002085"/>
              <a:gd name="connsiteX4" fmla="*/ 2910621 w 5402774"/>
              <a:gd name="connsiteY4" fmla="*/ 7074 h 6002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2774" h="6002085">
                <a:moveTo>
                  <a:pt x="2910621" y="7074"/>
                </a:moveTo>
                <a:lnTo>
                  <a:pt x="5402774" y="0"/>
                </a:lnTo>
                <a:cubicBezTo>
                  <a:pt x="5397067" y="2000695"/>
                  <a:pt x="5391361" y="4001390"/>
                  <a:pt x="5385654" y="6002085"/>
                </a:cubicBezTo>
                <a:lnTo>
                  <a:pt x="0" y="5983539"/>
                </a:lnTo>
                <a:lnTo>
                  <a:pt x="2910621" y="7074"/>
                </a:lnTo>
                <a:close/>
              </a:path>
            </a:pathLst>
          </a:custGeom>
          <a:gradFill flip="none" rotWithShape="1">
            <a:gsLst>
              <a:gs pos="92697">
                <a:schemeClr val="tx2">
                  <a:lumMod val="90000"/>
                  <a:lumOff val="10000"/>
                </a:schemeClr>
              </a:gs>
              <a:gs pos="0">
                <a:schemeClr val="tx2">
                  <a:lumMod val="90000"/>
                  <a:lumOff val="10000"/>
                </a:schemeClr>
              </a:gs>
              <a:gs pos="0">
                <a:schemeClr val="tx2">
                  <a:lumMod val="90000"/>
                  <a:lumOff val="10000"/>
                </a:schemeClr>
              </a:gs>
              <a:gs pos="0">
                <a:schemeClr val="tx2">
                  <a:lumMod val="75000"/>
                  <a:lumOff val="25000"/>
                </a:schemeClr>
              </a:gs>
              <a:gs pos="0">
                <a:schemeClr val="tx1">
                  <a:lumMod val="50000"/>
                  <a:lumOff val="50000"/>
                </a:schemeClr>
              </a:gs>
            </a:gsLst>
            <a:lin ang="5400000" scaled="1"/>
            <a:tileRect/>
          </a:gra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 name="Title 1">
            <a:extLst>
              <a:ext uri="{FF2B5EF4-FFF2-40B4-BE49-F238E27FC236}">
                <a16:creationId xmlns:a16="http://schemas.microsoft.com/office/drawing/2014/main" id="{0A9964C8-A175-D7AF-3FA4-B94E39C6FA6A}"/>
              </a:ext>
            </a:extLst>
          </p:cNvPr>
          <p:cNvSpPr>
            <a:spLocks noGrp="1"/>
          </p:cNvSpPr>
          <p:nvPr>
            <p:ph type="title"/>
          </p:nvPr>
        </p:nvSpPr>
        <p:spPr>
          <a:xfrm>
            <a:off x="5177642" y="863600"/>
            <a:ext cx="6602409" cy="1325563"/>
          </a:xfrm>
        </p:spPr>
        <p:txBody>
          <a:bodyPr/>
          <a:lstStyle>
            <a:lvl1pPr algn="l">
              <a:defRPr/>
            </a:lvl1pPr>
          </a:lstStyle>
          <a:p>
            <a:r>
              <a:rPr lang="en-US"/>
              <a:t>Click to edit Master title style</a:t>
            </a:r>
            <a:endParaRPr lang="en-MY"/>
          </a:p>
        </p:txBody>
      </p:sp>
      <p:sp>
        <p:nvSpPr>
          <p:cNvPr id="7" name="Footer Placeholder 6">
            <a:extLst>
              <a:ext uri="{FF2B5EF4-FFF2-40B4-BE49-F238E27FC236}">
                <a16:creationId xmlns:a16="http://schemas.microsoft.com/office/drawing/2014/main" id="{218BB686-D3F9-1D8F-D64E-90E02ADE7149}"/>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6920BB4C-A1BB-9467-1FED-1640114B7ECB}"/>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403" name="Rectangle 402">
            <a:extLst>
              <a:ext uri="{FF2B5EF4-FFF2-40B4-BE49-F238E27FC236}">
                <a16:creationId xmlns:a16="http://schemas.microsoft.com/office/drawing/2014/main" id="{6A000B49-9D64-40CD-6D5C-B6D3C3A05783}"/>
              </a:ext>
            </a:extLst>
          </p:cNvPr>
          <p:cNvSpPr/>
          <p:nvPr userDrawn="1"/>
        </p:nvSpPr>
        <p:spPr>
          <a:xfrm rot="10800000">
            <a:off x="589750" y="-12702"/>
            <a:ext cx="4953000" cy="6007101"/>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3000" h="6007101">
                <a:moveTo>
                  <a:pt x="2921000" y="12700"/>
                </a:moveTo>
                <a:lnTo>
                  <a:pt x="4953000" y="0"/>
                </a:lnTo>
                <a:lnTo>
                  <a:pt x="1968500" y="5994401"/>
                </a:lnTo>
                <a:lnTo>
                  <a:pt x="0" y="6007101"/>
                </a:lnTo>
                <a:lnTo>
                  <a:pt x="2921000" y="12700"/>
                </a:lnTo>
                <a:close/>
              </a:path>
            </a:pathLst>
          </a:custGeom>
          <a:solidFill>
            <a:srgbClr val="C04C4C"/>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grpSp>
        <p:nvGrpSpPr>
          <p:cNvPr id="407" name="Group 406">
            <a:extLst>
              <a:ext uri="{FF2B5EF4-FFF2-40B4-BE49-F238E27FC236}">
                <a16:creationId xmlns:a16="http://schemas.microsoft.com/office/drawing/2014/main" id="{E3D9D7C3-250B-C66B-DB51-0E6C7E10BD02}"/>
              </a:ext>
            </a:extLst>
          </p:cNvPr>
          <p:cNvGrpSpPr/>
          <p:nvPr userDrawn="1"/>
        </p:nvGrpSpPr>
        <p:grpSpPr>
          <a:xfrm>
            <a:off x="1433777" y="5528221"/>
            <a:ext cx="613993" cy="75107"/>
            <a:chOff x="-1587" y="4763"/>
            <a:chExt cx="300037" cy="42862"/>
          </a:xfrm>
          <a:solidFill>
            <a:schemeClr val="bg1"/>
          </a:solidFill>
        </p:grpSpPr>
        <p:sp>
          <p:nvSpPr>
            <p:cNvPr id="408" name="Oval 13">
              <a:extLst>
                <a:ext uri="{FF2B5EF4-FFF2-40B4-BE49-F238E27FC236}">
                  <a16:creationId xmlns:a16="http://schemas.microsoft.com/office/drawing/2014/main" id="{EFF050FE-D3FD-BAE4-B33F-FCD8ABD26715}"/>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09" name="Oval 14">
              <a:extLst>
                <a:ext uri="{FF2B5EF4-FFF2-40B4-BE49-F238E27FC236}">
                  <a16:creationId xmlns:a16="http://schemas.microsoft.com/office/drawing/2014/main" id="{87630A76-4060-4BB0-EF18-A53082D0D8A0}"/>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10" name="Oval 15">
              <a:extLst>
                <a:ext uri="{FF2B5EF4-FFF2-40B4-BE49-F238E27FC236}">
                  <a16:creationId xmlns:a16="http://schemas.microsoft.com/office/drawing/2014/main" id="{46B2C827-42B9-DBEC-F22A-F17CC0C8A77B}"/>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11" name="Oval 16">
              <a:extLst>
                <a:ext uri="{FF2B5EF4-FFF2-40B4-BE49-F238E27FC236}">
                  <a16:creationId xmlns:a16="http://schemas.microsoft.com/office/drawing/2014/main" id="{B59EBCEA-4042-970A-98AD-2F36CD31C175}"/>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412" name="Rectangle 402">
            <a:extLst>
              <a:ext uri="{FF2B5EF4-FFF2-40B4-BE49-F238E27FC236}">
                <a16:creationId xmlns:a16="http://schemas.microsoft.com/office/drawing/2014/main" id="{673165B6-3265-E64F-D897-23F76C1FB9DB}"/>
              </a:ext>
            </a:extLst>
          </p:cNvPr>
          <p:cNvSpPr/>
          <p:nvPr userDrawn="1"/>
        </p:nvSpPr>
        <p:spPr>
          <a:xfrm rot="10800000">
            <a:off x="2231874" y="4927332"/>
            <a:ext cx="1150304" cy="1395112"/>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3000" h="6007101">
                <a:moveTo>
                  <a:pt x="2921000" y="12700"/>
                </a:moveTo>
                <a:lnTo>
                  <a:pt x="4953000" y="0"/>
                </a:lnTo>
                <a:lnTo>
                  <a:pt x="1968500" y="5994401"/>
                </a:lnTo>
                <a:lnTo>
                  <a:pt x="0" y="6007101"/>
                </a:lnTo>
                <a:lnTo>
                  <a:pt x="2921000" y="127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4" name="Picture Placeholder 2">
            <a:extLst>
              <a:ext uri="{FF2B5EF4-FFF2-40B4-BE49-F238E27FC236}">
                <a16:creationId xmlns:a16="http://schemas.microsoft.com/office/drawing/2014/main" id="{ED6BC3D2-2522-41DF-7A30-2E8260076555}"/>
              </a:ext>
            </a:extLst>
          </p:cNvPr>
          <p:cNvSpPr>
            <a:spLocks noGrp="1"/>
          </p:cNvSpPr>
          <p:nvPr>
            <p:ph type="pic" sz="quarter" idx="13"/>
          </p:nvPr>
        </p:nvSpPr>
        <p:spPr>
          <a:xfrm>
            <a:off x="68665" y="921703"/>
            <a:ext cx="4459468" cy="4278630"/>
          </a:xfrm>
          <a:custGeom>
            <a:avLst/>
            <a:gdLst>
              <a:gd name="connsiteX0" fmla="*/ 0 w 2905125"/>
              <a:gd name="connsiteY0" fmla="*/ 4278630 h 4278630"/>
              <a:gd name="connsiteX1" fmla="*/ 1053834 w 2905125"/>
              <a:gd name="connsiteY1" fmla="*/ 0 h 4278630"/>
              <a:gd name="connsiteX2" fmla="*/ 2905125 w 2905125"/>
              <a:gd name="connsiteY2" fmla="*/ 0 h 4278630"/>
              <a:gd name="connsiteX3" fmla="*/ 1851291 w 2905125"/>
              <a:gd name="connsiteY3" fmla="*/ 4278630 h 4278630"/>
              <a:gd name="connsiteX4" fmla="*/ 0 w 2905125"/>
              <a:gd name="connsiteY4" fmla="*/ 4278630 h 4278630"/>
              <a:gd name="connsiteX0" fmla="*/ 0 w 4065185"/>
              <a:gd name="connsiteY0" fmla="*/ 4278630 h 4278630"/>
              <a:gd name="connsiteX1" fmla="*/ 2213894 w 4065185"/>
              <a:gd name="connsiteY1" fmla="*/ 0 h 4278630"/>
              <a:gd name="connsiteX2" fmla="*/ 4065185 w 4065185"/>
              <a:gd name="connsiteY2" fmla="*/ 0 h 4278630"/>
              <a:gd name="connsiteX3" fmla="*/ 3011351 w 4065185"/>
              <a:gd name="connsiteY3" fmla="*/ 4278630 h 4278630"/>
              <a:gd name="connsiteX4" fmla="*/ 0 w 4065185"/>
              <a:gd name="connsiteY4" fmla="*/ 4278630 h 4278630"/>
              <a:gd name="connsiteX0" fmla="*/ 0 w 4065185"/>
              <a:gd name="connsiteY0" fmla="*/ 4278630 h 4278630"/>
              <a:gd name="connsiteX1" fmla="*/ 997490 w 4065185"/>
              <a:gd name="connsiteY1" fmla="*/ 0 h 4278630"/>
              <a:gd name="connsiteX2" fmla="*/ 4065185 w 4065185"/>
              <a:gd name="connsiteY2" fmla="*/ 0 h 4278630"/>
              <a:gd name="connsiteX3" fmla="*/ 3011351 w 4065185"/>
              <a:gd name="connsiteY3" fmla="*/ 4278630 h 4278630"/>
              <a:gd name="connsiteX4" fmla="*/ 0 w 4065185"/>
              <a:gd name="connsiteY4" fmla="*/ 4278630 h 4278630"/>
              <a:gd name="connsiteX0" fmla="*/ 0 w 4065185"/>
              <a:gd name="connsiteY0" fmla="*/ 4278630 h 4278630"/>
              <a:gd name="connsiteX1" fmla="*/ 997490 w 4065185"/>
              <a:gd name="connsiteY1" fmla="*/ 0 h 4278630"/>
              <a:gd name="connsiteX2" fmla="*/ 4065185 w 4065185"/>
              <a:gd name="connsiteY2" fmla="*/ 0 h 4278630"/>
              <a:gd name="connsiteX3" fmla="*/ 2432510 w 4065185"/>
              <a:gd name="connsiteY3" fmla="*/ 4270241 h 4278630"/>
              <a:gd name="connsiteX4" fmla="*/ 0 w 4065185"/>
              <a:gd name="connsiteY4" fmla="*/ 4278630 h 4278630"/>
              <a:gd name="connsiteX0" fmla="*/ 0 w 4442690"/>
              <a:gd name="connsiteY0" fmla="*/ 4278630 h 4278630"/>
              <a:gd name="connsiteX1" fmla="*/ 997490 w 4442690"/>
              <a:gd name="connsiteY1" fmla="*/ 0 h 4278630"/>
              <a:gd name="connsiteX2" fmla="*/ 4442690 w 4442690"/>
              <a:gd name="connsiteY2" fmla="*/ 16778 h 4278630"/>
              <a:gd name="connsiteX3" fmla="*/ 2432510 w 4442690"/>
              <a:gd name="connsiteY3" fmla="*/ 4270241 h 4278630"/>
              <a:gd name="connsiteX4" fmla="*/ 0 w 4442690"/>
              <a:gd name="connsiteY4" fmla="*/ 4278630 h 4278630"/>
              <a:gd name="connsiteX0" fmla="*/ 0 w 4442690"/>
              <a:gd name="connsiteY0" fmla="*/ 4278630 h 4278630"/>
              <a:gd name="connsiteX1" fmla="*/ 997490 w 4442690"/>
              <a:gd name="connsiteY1" fmla="*/ 0 h 4278630"/>
              <a:gd name="connsiteX2" fmla="*/ 4442690 w 4442690"/>
              <a:gd name="connsiteY2" fmla="*/ 16778 h 4278630"/>
              <a:gd name="connsiteX3" fmla="*/ 2432510 w 4442690"/>
              <a:gd name="connsiteY3" fmla="*/ 4270241 h 4278630"/>
              <a:gd name="connsiteX4" fmla="*/ 0 w 4442690"/>
              <a:gd name="connsiteY4" fmla="*/ 4278630 h 4278630"/>
              <a:gd name="connsiteX0" fmla="*/ 0 w 4375578"/>
              <a:gd name="connsiteY0" fmla="*/ 4278630 h 4278630"/>
              <a:gd name="connsiteX1" fmla="*/ 997490 w 4375578"/>
              <a:gd name="connsiteY1" fmla="*/ 0 h 4278630"/>
              <a:gd name="connsiteX2" fmla="*/ 4375578 w 4375578"/>
              <a:gd name="connsiteY2" fmla="*/ 8389 h 4278630"/>
              <a:gd name="connsiteX3" fmla="*/ 2432510 w 4375578"/>
              <a:gd name="connsiteY3" fmla="*/ 4270241 h 4278630"/>
              <a:gd name="connsiteX4" fmla="*/ 0 w 4375578"/>
              <a:gd name="connsiteY4" fmla="*/ 4278630 h 4278630"/>
              <a:gd name="connsiteX0" fmla="*/ 0 w 4459468"/>
              <a:gd name="connsiteY0" fmla="*/ 4278630 h 4278630"/>
              <a:gd name="connsiteX1" fmla="*/ 997490 w 4459468"/>
              <a:gd name="connsiteY1" fmla="*/ 0 h 4278630"/>
              <a:gd name="connsiteX2" fmla="*/ 4459468 w 4459468"/>
              <a:gd name="connsiteY2" fmla="*/ 0 h 4278630"/>
              <a:gd name="connsiteX3" fmla="*/ 2432510 w 4459468"/>
              <a:gd name="connsiteY3" fmla="*/ 4270241 h 4278630"/>
              <a:gd name="connsiteX4" fmla="*/ 0 w 4459468"/>
              <a:gd name="connsiteY4" fmla="*/ 4278630 h 4278630"/>
              <a:gd name="connsiteX0" fmla="*/ 0 w 4459468"/>
              <a:gd name="connsiteY0" fmla="*/ 4278630 h 4278630"/>
              <a:gd name="connsiteX1" fmla="*/ 2130004 w 4459468"/>
              <a:gd name="connsiteY1" fmla="*/ 0 h 4278630"/>
              <a:gd name="connsiteX2" fmla="*/ 4459468 w 4459468"/>
              <a:gd name="connsiteY2" fmla="*/ 0 h 4278630"/>
              <a:gd name="connsiteX3" fmla="*/ 2432510 w 4459468"/>
              <a:gd name="connsiteY3" fmla="*/ 4270241 h 4278630"/>
              <a:gd name="connsiteX4" fmla="*/ 0 w 4459468"/>
              <a:gd name="connsiteY4" fmla="*/ 4278630 h 42786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9468" h="4278630">
                <a:moveTo>
                  <a:pt x="0" y="4278630"/>
                </a:moveTo>
                <a:lnTo>
                  <a:pt x="2130004" y="0"/>
                </a:lnTo>
                <a:lnTo>
                  <a:pt x="4459468" y="0"/>
                </a:lnTo>
                <a:lnTo>
                  <a:pt x="2432510" y="4270241"/>
                </a:lnTo>
                <a:lnTo>
                  <a:pt x="0" y="4278630"/>
                </a:lnTo>
                <a:close/>
              </a:path>
            </a:pathLst>
          </a:custGeom>
        </p:spPr>
        <p:txBody>
          <a:bodyPr/>
          <a:lstStyle/>
          <a:p>
            <a:endParaRPr lang="en-MY"/>
          </a:p>
        </p:txBody>
      </p:sp>
      <p:pic>
        <p:nvPicPr>
          <p:cNvPr id="15" name="Picture 14" descr="Logo&#10;&#10;Description automatically generated">
            <a:extLst>
              <a:ext uri="{FF2B5EF4-FFF2-40B4-BE49-F238E27FC236}">
                <a16:creationId xmlns:a16="http://schemas.microsoft.com/office/drawing/2014/main" id="{12B52E9B-EBD9-59E5-FD4A-F852C1B6F5D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66664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_layout_01">
    <p:bg>
      <p:bgPr>
        <a:solidFill>
          <a:srgbClr val="C04C4C"/>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597D312-FCF4-DE33-A475-5EF12430433B}"/>
              </a:ext>
            </a:extLst>
          </p:cNvPr>
          <p:cNvSpPr>
            <a:spLocks noGrp="1"/>
          </p:cNvSpPr>
          <p:nvPr>
            <p:ph type="ftr" sz="quarter" idx="10"/>
          </p:nvPr>
        </p:nvSpPr>
        <p:spPr/>
        <p:txBody>
          <a:bodyPr/>
          <a:lstStyle/>
          <a:p>
            <a:endParaRPr lang="en-MY" dirty="0"/>
          </a:p>
        </p:txBody>
      </p:sp>
      <p:sp>
        <p:nvSpPr>
          <p:cNvPr id="4" name="Slide Number Placeholder 3">
            <a:extLst>
              <a:ext uri="{FF2B5EF4-FFF2-40B4-BE49-F238E27FC236}">
                <a16:creationId xmlns:a16="http://schemas.microsoft.com/office/drawing/2014/main" id="{D2C172CD-6881-B6F2-739F-2CB7D2B50239}"/>
              </a:ext>
            </a:extLst>
          </p:cNvPr>
          <p:cNvSpPr>
            <a:spLocks noGrp="1"/>
          </p:cNvSpPr>
          <p:nvPr>
            <p:ph type="sldNum" sz="quarter" idx="11"/>
          </p:nvPr>
        </p:nvSpPr>
        <p:spPr/>
        <p:txBody>
          <a:bodyPr/>
          <a:lstStyle/>
          <a:p>
            <a:fld id="{7737D3DD-0AB3-4F16-99FA-6262B2B4036D}" type="slidenum">
              <a:rPr lang="en-MY" smtClean="0"/>
              <a:pPr/>
              <a:t>‹#›</a:t>
            </a:fld>
            <a:endParaRPr lang="en-MY" dirty="0"/>
          </a:p>
        </p:txBody>
      </p:sp>
      <p:sp>
        <p:nvSpPr>
          <p:cNvPr id="5" name="Rectangle 4">
            <a:extLst>
              <a:ext uri="{FF2B5EF4-FFF2-40B4-BE49-F238E27FC236}">
                <a16:creationId xmlns:a16="http://schemas.microsoft.com/office/drawing/2014/main" id="{0569989E-F336-675A-C17F-6BEC4980C6E2}"/>
              </a:ext>
            </a:extLst>
          </p:cNvPr>
          <p:cNvSpPr/>
          <p:nvPr userDrawn="1"/>
        </p:nvSpPr>
        <p:spPr>
          <a:xfrm>
            <a:off x="0" y="-1"/>
            <a:ext cx="12192000" cy="685800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7" name="Picture 6">
            <a:extLst>
              <a:ext uri="{FF2B5EF4-FFF2-40B4-BE49-F238E27FC236}">
                <a16:creationId xmlns:a16="http://schemas.microsoft.com/office/drawing/2014/main" id="{A2B09A61-C8B8-77A3-B50F-C473B78F17E2}"/>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9" name="Freeform 88">
            <a:extLst>
              <a:ext uri="{FF2B5EF4-FFF2-40B4-BE49-F238E27FC236}">
                <a16:creationId xmlns:a16="http://schemas.microsoft.com/office/drawing/2014/main" id="{B895953F-CAF8-92F3-1EC5-F97B90F9D599}"/>
              </a:ext>
            </a:extLst>
          </p:cNvPr>
          <p:cNvSpPr>
            <a:spLocks noEditPoints="1"/>
          </p:cNvSpPr>
          <p:nvPr userDrawn="1"/>
        </p:nvSpPr>
        <p:spPr bwMode="auto">
          <a:xfrm rot="13500000">
            <a:off x="8565369" y="-3309433"/>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8">
            <a:extLst>
              <a:ext uri="{FF2B5EF4-FFF2-40B4-BE49-F238E27FC236}">
                <a16:creationId xmlns:a16="http://schemas.microsoft.com/office/drawing/2014/main" id="{063183E8-ED2B-748E-7754-13955CBFDBE0}"/>
              </a:ext>
            </a:extLst>
          </p:cNvPr>
          <p:cNvSpPr>
            <a:spLocks noEditPoints="1"/>
          </p:cNvSpPr>
          <p:nvPr userDrawn="1"/>
        </p:nvSpPr>
        <p:spPr bwMode="auto">
          <a:xfrm rot="1408779">
            <a:off x="6843673" y="-6248482"/>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icture Placeholder 2">
            <a:extLst>
              <a:ext uri="{FF2B5EF4-FFF2-40B4-BE49-F238E27FC236}">
                <a16:creationId xmlns:a16="http://schemas.microsoft.com/office/drawing/2014/main" id="{070865CC-7406-8BF6-F1B8-F40A463E721C}"/>
              </a:ext>
            </a:extLst>
          </p:cNvPr>
          <p:cNvSpPr>
            <a:spLocks noGrp="1"/>
          </p:cNvSpPr>
          <p:nvPr>
            <p:ph type="pic" sz="quarter" idx="13"/>
          </p:nvPr>
        </p:nvSpPr>
        <p:spPr>
          <a:xfrm>
            <a:off x="-109538" y="-83942"/>
            <a:ext cx="7441671" cy="7093790"/>
          </a:xfrm>
          <a:custGeom>
            <a:avLst/>
            <a:gdLst>
              <a:gd name="connsiteX0" fmla="*/ 0 w 2905125"/>
              <a:gd name="connsiteY0" fmla="*/ 0 h 4278630"/>
              <a:gd name="connsiteX1" fmla="*/ 2049449 w 2905125"/>
              <a:gd name="connsiteY1" fmla="*/ 0 h 4278630"/>
              <a:gd name="connsiteX2" fmla="*/ 2905125 w 2905125"/>
              <a:gd name="connsiteY2" fmla="*/ 855676 h 4278630"/>
              <a:gd name="connsiteX3" fmla="*/ 2905125 w 2905125"/>
              <a:gd name="connsiteY3" fmla="*/ 4278630 h 4278630"/>
              <a:gd name="connsiteX4" fmla="*/ 0 w 2905125"/>
              <a:gd name="connsiteY4" fmla="*/ 4278630 h 4278630"/>
              <a:gd name="connsiteX5" fmla="*/ 0 w 2905125"/>
              <a:gd name="connsiteY5" fmla="*/ 0 h 4278630"/>
              <a:gd name="connsiteX0" fmla="*/ 0 w 5206987"/>
              <a:gd name="connsiteY0" fmla="*/ 971550 h 5250180"/>
              <a:gd name="connsiteX1" fmla="*/ 5206987 w 5206987"/>
              <a:gd name="connsiteY1" fmla="*/ 0 h 5250180"/>
              <a:gd name="connsiteX2" fmla="*/ 2905125 w 5206987"/>
              <a:gd name="connsiteY2" fmla="*/ 1827226 h 5250180"/>
              <a:gd name="connsiteX3" fmla="*/ 2905125 w 5206987"/>
              <a:gd name="connsiteY3" fmla="*/ 5250180 h 5250180"/>
              <a:gd name="connsiteX4" fmla="*/ 0 w 5206987"/>
              <a:gd name="connsiteY4" fmla="*/ 5250180 h 5250180"/>
              <a:gd name="connsiteX5" fmla="*/ 0 w 5206987"/>
              <a:gd name="connsiteY5" fmla="*/ 971550 h 5250180"/>
              <a:gd name="connsiteX0" fmla="*/ 0 w 5206987"/>
              <a:gd name="connsiteY0" fmla="*/ 971550 h 6827851"/>
              <a:gd name="connsiteX1" fmla="*/ 5206987 w 5206987"/>
              <a:gd name="connsiteY1" fmla="*/ 0 h 6827851"/>
              <a:gd name="connsiteX2" fmla="*/ 3405188 w 5206987"/>
              <a:gd name="connsiteY2" fmla="*/ 6827851 h 6827851"/>
              <a:gd name="connsiteX3" fmla="*/ 2905125 w 5206987"/>
              <a:gd name="connsiteY3" fmla="*/ 5250180 h 6827851"/>
              <a:gd name="connsiteX4" fmla="*/ 0 w 5206987"/>
              <a:gd name="connsiteY4" fmla="*/ 5250180 h 6827851"/>
              <a:gd name="connsiteX5" fmla="*/ 0 w 5206987"/>
              <a:gd name="connsiteY5" fmla="*/ 971550 h 6827851"/>
              <a:gd name="connsiteX0" fmla="*/ 1323975 w 6530962"/>
              <a:gd name="connsiteY0" fmla="*/ 971550 h 6950393"/>
              <a:gd name="connsiteX1" fmla="*/ 6530962 w 6530962"/>
              <a:gd name="connsiteY1" fmla="*/ 0 h 6950393"/>
              <a:gd name="connsiteX2" fmla="*/ 4729163 w 6530962"/>
              <a:gd name="connsiteY2" fmla="*/ 6827851 h 6950393"/>
              <a:gd name="connsiteX3" fmla="*/ 0 w 6530962"/>
              <a:gd name="connsiteY3" fmla="*/ 6950393 h 6950393"/>
              <a:gd name="connsiteX4" fmla="*/ 1323975 w 6530962"/>
              <a:gd name="connsiteY4" fmla="*/ 5250180 h 6950393"/>
              <a:gd name="connsiteX5" fmla="*/ 1323975 w 6530962"/>
              <a:gd name="connsiteY5" fmla="*/ 971550 h 6950393"/>
              <a:gd name="connsiteX0" fmla="*/ 1323975 w 6530962"/>
              <a:gd name="connsiteY0" fmla="*/ 971550 h 7127888"/>
              <a:gd name="connsiteX1" fmla="*/ 6530962 w 6530962"/>
              <a:gd name="connsiteY1" fmla="*/ 0 h 7127888"/>
              <a:gd name="connsiteX2" fmla="*/ 5386388 w 6530962"/>
              <a:gd name="connsiteY2" fmla="*/ 7127888 h 7127888"/>
              <a:gd name="connsiteX3" fmla="*/ 0 w 6530962"/>
              <a:gd name="connsiteY3" fmla="*/ 6950393 h 7127888"/>
              <a:gd name="connsiteX4" fmla="*/ 1323975 w 6530962"/>
              <a:gd name="connsiteY4" fmla="*/ 5250180 h 7127888"/>
              <a:gd name="connsiteX5" fmla="*/ 1323975 w 6530962"/>
              <a:gd name="connsiteY5" fmla="*/ 971550 h 7127888"/>
              <a:gd name="connsiteX0" fmla="*/ 1323975 w 6530962"/>
              <a:gd name="connsiteY0" fmla="*/ 971550 h 7013588"/>
              <a:gd name="connsiteX1" fmla="*/ 6530962 w 6530962"/>
              <a:gd name="connsiteY1" fmla="*/ 0 h 7013588"/>
              <a:gd name="connsiteX2" fmla="*/ 5514976 w 6530962"/>
              <a:gd name="connsiteY2" fmla="*/ 7013588 h 7013588"/>
              <a:gd name="connsiteX3" fmla="*/ 0 w 6530962"/>
              <a:gd name="connsiteY3" fmla="*/ 6950393 h 7013588"/>
              <a:gd name="connsiteX4" fmla="*/ 1323975 w 6530962"/>
              <a:gd name="connsiteY4" fmla="*/ 5250180 h 7013588"/>
              <a:gd name="connsiteX5" fmla="*/ 1323975 w 6530962"/>
              <a:gd name="connsiteY5" fmla="*/ 971550 h 7013588"/>
              <a:gd name="connsiteX0" fmla="*/ 1338263 w 6545250"/>
              <a:gd name="connsiteY0" fmla="*/ 971550 h 7050406"/>
              <a:gd name="connsiteX1" fmla="*/ 6545250 w 6545250"/>
              <a:gd name="connsiteY1" fmla="*/ 0 h 7050406"/>
              <a:gd name="connsiteX2" fmla="*/ 5529264 w 6545250"/>
              <a:gd name="connsiteY2" fmla="*/ 7013588 h 7050406"/>
              <a:gd name="connsiteX3" fmla="*/ 0 w 6545250"/>
              <a:gd name="connsiteY3" fmla="*/ 7050406 h 7050406"/>
              <a:gd name="connsiteX4" fmla="*/ 1338263 w 6545250"/>
              <a:gd name="connsiteY4" fmla="*/ 5250180 h 7050406"/>
              <a:gd name="connsiteX5" fmla="*/ 1338263 w 6545250"/>
              <a:gd name="connsiteY5" fmla="*/ 971550 h 7050406"/>
              <a:gd name="connsiteX0" fmla="*/ 1338263 w 6545250"/>
              <a:gd name="connsiteY0" fmla="*/ 971550 h 7050406"/>
              <a:gd name="connsiteX1" fmla="*/ 6545250 w 6545250"/>
              <a:gd name="connsiteY1" fmla="*/ 0 h 7050406"/>
              <a:gd name="connsiteX2" fmla="*/ 5529264 w 6545250"/>
              <a:gd name="connsiteY2" fmla="*/ 7013588 h 7050406"/>
              <a:gd name="connsiteX3" fmla="*/ 0 w 6545250"/>
              <a:gd name="connsiteY3" fmla="*/ 7050406 h 7050406"/>
              <a:gd name="connsiteX4" fmla="*/ 1338263 w 6545250"/>
              <a:gd name="connsiteY4" fmla="*/ 5250180 h 7050406"/>
              <a:gd name="connsiteX5" fmla="*/ 1338263 w 6545250"/>
              <a:gd name="connsiteY5" fmla="*/ 971550 h 7050406"/>
              <a:gd name="connsiteX0" fmla="*/ 2424113 w 6545250"/>
              <a:gd name="connsiteY0" fmla="*/ 0 h 7078982"/>
              <a:gd name="connsiteX1" fmla="*/ 6545250 w 6545250"/>
              <a:gd name="connsiteY1" fmla="*/ 28576 h 7078982"/>
              <a:gd name="connsiteX2" fmla="*/ 5529264 w 6545250"/>
              <a:gd name="connsiteY2" fmla="*/ 7042164 h 7078982"/>
              <a:gd name="connsiteX3" fmla="*/ 0 w 6545250"/>
              <a:gd name="connsiteY3" fmla="*/ 7078982 h 7078982"/>
              <a:gd name="connsiteX4" fmla="*/ 1338263 w 6545250"/>
              <a:gd name="connsiteY4" fmla="*/ 5278756 h 7078982"/>
              <a:gd name="connsiteX5" fmla="*/ 2424113 w 6545250"/>
              <a:gd name="connsiteY5" fmla="*/ 0 h 7078982"/>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1338263 w 7045312"/>
              <a:gd name="connsiteY4" fmla="*/ 5307330 h 7107556"/>
              <a:gd name="connsiteX5" fmla="*/ 2424113 w 7045312"/>
              <a:gd name="connsiteY5" fmla="*/ 28574 h 7107556"/>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2424113 w 7045312"/>
              <a:gd name="connsiteY4" fmla="*/ 28574 h 7107556"/>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2424113 w 7045312"/>
              <a:gd name="connsiteY4" fmla="*/ 28574 h 7107556"/>
              <a:gd name="connsiteX0" fmla="*/ 2424113 w 8090341"/>
              <a:gd name="connsiteY0" fmla="*/ 16698 h 7095680"/>
              <a:gd name="connsiteX1" fmla="*/ 8090341 w 8090341"/>
              <a:gd name="connsiteY1" fmla="*/ 0 h 7095680"/>
              <a:gd name="connsiteX2" fmla="*/ 5529264 w 8090341"/>
              <a:gd name="connsiteY2" fmla="*/ 7058862 h 7095680"/>
              <a:gd name="connsiteX3" fmla="*/ 0 w 8090341"/>
              <a:gd name="connsiteY3" fmla="*/ 7095680 h 7095680"/>
              <a:gd name="connsiteX4" fmla="*/ 2424113 w 8090341"/>
              <a:gd name="connsiteY4" fmla="*/ 16698 h 7095680"/>
              <a:gd name="connsiteX0" fmla="*/ 2424113 w 8173468"/>
              <a:gd name="connsiteY0" fmla="*/ 0 h 7078982"/>
              <a:gd name="connsiteX1" fmla="*/ 8173468 w 8173468"/>
              <a:gd name="connsiteY1" fmla="*/ 18928 h 7078982"/>
              <a:gd name="connsiteX2" fmla="*/ 5529264 w 8173468"/>
              <a:gd name="connsiteY2" fmla="*/ 7042164 h 7078982"/>
              <a:gd name="connsiteX3" fmla="*/ 0 w 8173468"/>
              <a:gd name="connsiteY3" fmla="*/ 7078982 h 7078982"/>
              <a:gd name="connsiteX4" fmla="*/ 2424113 w 8173468"/>
              <a:gd name="connsiteY4" fmla="*/ 0 h 7078982"/>
              <a:gd name="connsiteX0" fmla="*/ 2424113 w 8173468"/>
              <a:gd name="connsiteY0" fmla="*/ 16698 h 7095680"/>
              <a:gd name="connsiteX1" fmla="*/ 8173468 w 8173468"/>
              <a:gd name="connsiteY1" fmla="*/ 0 h 7095680"/>
              <a:gd name="connsiteX2" fmla="*/ 5529264 w 8173468"/>
              <a:gd name="connsiteY2" fmla="*/ 7058862 h 7095680"/>
              <a:gd name="connsiteX3" fmla="*/ 0 w 8173468"/>
              <a:gd name="connsiteY3" fmla="*/ 7095680 h 7095680"/>
              <a:gd name="connsiteX4" fmla="*/ 2424113 w 8173468"/>
              <a:gd name="connsiteY4" fmla="*/ 16698 h 7095680"/>
              <a:gd name="connsiteX0" fmla="*/ 2424113 w 8173468"/>
              <a:gd name="connsiteY0" fmla="*/ 28574 h 7107556"/>
              <a:gd name="connsiteX1" fmla="*/ 8173468 w 8173468"/>
              <a:gd name="connsiteY1" fmla="*/ 0 h 7107556"/>
              <a:gd name="connsiteX2" fmla="*/ 5529264 w 8173468"/>
              <a:gd name="connsiteY2" fmla="*/ 7070738 h 7107556"/>
              <a:gd name="connsiteX3" fmla="*/ 0 w 8173468"/>
              <a:gd name="connsiteY3" fmla="*/ 7107556 h 7107556"/>
              <a:gd name="connsiteX4" fmla="*/ 2424113 w 8173468"/>
              <a:gd name="connsiteY4" fmla="*/ 28574 h 7107556"/>
              <a:gd name="connsiteX0" fmla="*/ 2424113 w 8204204"/>
              <a:gd name="connsiteY0" fmla="*/ 28574 h 7107556"/>
              <a:gd name="connsiteX1" fmla="*/ 8204204 w 8204204"/>
              <a:gd name="connsiteY1" fmla="*/ 0 h 7107556"/>
              <a:gd name="connsiteX2" fmla="*/ 5529264 w 8204204"/>
              <a:gd name="connsiteY2" fmla="*/ 7070738 h 7107556"/>
              <a:gd name="connsiteX3" fmla="*/ 0 w 8204204"/>
              <a:gd name="connsiteY3" fmla="*/ 7107556 h 7107556"/>
              <a:gd name="connsiteX4" fmla="*/ 2424113 w 8204204"/>
              <a:gd name="connsiteY4" fmla="*/ 28574 h 7107556"/>
              <a:gd name="connsiteX0" fmla="*/ 2424113 w 8219573"/>
              <a:gd name="connsiteY0" fmla="*/ 28574 h 7107556"/>
              <a:gd name="connsiteX1" fmla="*/ 8219573 w 8219573"/>
              <a:gd name="connsiteY1" fmla="*/ 0 h 7107556"/>
              <a:gd name="connsiteX2" fmla="*/ 5529264 w 8219573"/>
              <a:gd name="connsiteY2" fmla="*/ 7070738 h 7107556"/>
              <a:gd name="connsiteX3" fmla="*/ 0 w 8219573"/>
              <a:gd name="connsiteY3" fmla="*/ 7107556 h 7107556"/>
              <a:gd name="connsiteX4" fmla="*/ 2424113 w 8219573"/>
              <a:gd name="connsiteY4" fmla="*/ 28574 h 7107556"/>
              <a:gd name="connsiteX0" fmla="*/ 2424113 w 8265677"/>
              <a:gd name="connsiteY0" fmla="*/ 20889 h 7099871"/>
              <a:gd name="connsiteX1" fmla="*/ 8265677 w 8265677"/>
              <a:gd name="connsiteY1" fmla="*/ 0 h 7099871"/>
              <a:gd name="connsiteX2" fmla="*/ 5529264 w 8265677"/>
              <a:gd name="connsiteY2" fmla="*/ 7063053 h 7099871"/>
              <a:gd name="connsiteX3" fmla="*/ 0 w 8265677"/>
              <a:gd name="connsiteY3" fmla="*/ 7099871 h 7099871"/>
              <a:gd name="connsiteX4" fmla="*/ 2424113 w 8265677"/>
              <a:gd name="connsiteY4" fmla="*/ 20889 h 7099871"/>
              <a:gd name="connsiteX0" fmla="*/ 2424113 w 8288729"/>
              <a:gd name="connsiteY0" fmla="*/ 20889 h 7099871"/>
              <a:gd name="connsiteX1" fmla="*/ 8288729 w 8288729"/>
              <a:gd name="connsiteY1" fmla="*/ 0 h 7099871"/>
              <a:gd name="connsiteX2" fmla="*/ 5529264 w 8288729"/>
              <a:gd name="connsiteY2" fmla="*/ 7063053 h 7099871"/>
              <a:gd name="connsiteX3" fmla="*/ 0 w 8288729"/>
              <a:gd name="connsiteY3" fmla="*/ 7099871 h 7099871"/>
              <a:gd name="connsiteX4" fmla="*/ 2424113 w 8288729"/>
              <a:gd name="connsiteY4" fmla="*/ 20889 h 7099871"/>
              <a:gd name="connsiteX0" fmla="*/ 2424113 w 8319465"/>
              <a:gd name="connsiteY0" fmla="*/ 5521 h 7084503"/>
              <a:gd name="connsiteX1" fmla="*/ 8319465 w 8319465"/>
              <a:gd name="connsiteY1" fmla="*/ 0 h 7084503"/>
              <a:gd name="connsiteX2" fmla="*/ 5529264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54463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58305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62147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698313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21365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36733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59785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93790"/>
              <a:gd name="connsiteX1" fmla="*/ 8319465 w 8319465"/>
              <a:gd name="connsiteY1" fmla="*/ 0 h 7093790"/>
              <a:gd name="connsiteX2" fmla="*/ 5782837 w 8319465"/>
              <a:gd name="connsiteY2" fmla="*/ 7093790 h 7093790"/>
              <a:gd name="connsiteX3" fmla="*/ 0 w 8319465"/>
              <a:gd name="connsiteY3" fmla="*/ 7084503 h 7093790"/>
              <a:gd name="connsiteX4" fmla="*/ 2424113 w 8319465"/>
              <a:gd name="connsiteY4" fmla="*/ 5521 h 7093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19465" h="7093790">
                <a:moveTo>
                  <a:pt x="2424113" y="5521"/>
                </a:moveTo>
                <a:lnTo>
                  <a:pt x="8319465" y="0"/>
                </a:lnTo>
                <a:lnTo>
                  <a:pt x="5782837" y="7093790"/>
                </a:lnTo>
                <a:lnTo>
                  <a:pt x="0" y="7084503"/>
                </a:lnTo>
                <a:lnTo>
                  <a:pt x="2424113" y="5521"/>
                </a:lnTo>
                <a:close/>
              </a:path>
            </a:pathLst>
          </a:custGeom>
        </p:spPr>
        <p:txBody>
          <a:bodyPr/>
          <a:lstStyle/>
          <a:p>
            <a:endParaRPr lang="en-MY"/>
          </a:p>
        </p:txBody>
      </p:sp>
    </p:spTree>
    <p:extLst>
      <p:ext uri="{BB962C8B-B14F-4D97-AF65-F5344CB8AC3E}">
        <p14:creationId xmlns:p14="http://schemas.microsoft.com/office/powerpoint/2010/main" val="37857510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2AE6E-5012-F925-B9E0-2C9A3DBC0A6A}"/>
              </a:ext>
            </a:extLst>
          </p:cNvPr>
          <p:cNvSpPr/>
          <p:nvPr userDrawn="1"/>
        </p:nvSpPr>
        <p:spPr>
          <a:xfrm>
            <a:off x="0" y="-1"/>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Rectangle 4">
            <a:extLst>
              <a:ext uri="{FF2B5EF4-FFF2-40B4-BE49-F238E27FC236}">
                <a16:creationId xmlns:a16="http://schemas.microsoft.com/office/drawing/2014/main" id="{221C01C2-421D-6D47-A4A6-F3FBD49FCCD9}"/>
              </a:ext>
            </a:extLst>
          </p:cNvPr>
          <p:cNvSpPr/>
          <p:nvPr userDrawn="1"/>
        </p:nvSpPr>
        <p:spPr>
          <a:xfrm rot="10800000">
            <a:off x="12096521" y="0"/>
            <a:ext cx="99164" cy="305851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7" name="Rectangle 6">
            <a:extLst>
              <a:ext uri="{FF2B5EF4-FFF2-40B4-BE49-F238E27FC236}">
                <a16:creationId xmlns:a16="http://schemas.microsoft.com/office/drawing/2014/main" id="{0BD78213-2FB4-C549-781F-4073598A4AE7}"/>
              </a:ext>
            </a:extLst>
          </p:cNvPr>
          <p:cNvSpPr/>
          <p:nvPr userDrawn="1"/>
        </p:nvSpPr>
        <p:spPr>
          <a:xfrm rot="10800000">
            <a:off x="12096718" y="3139623"/>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Rectangle 7">
            <a:extLst>
              <a:ext uri="{FF2B5EF4-FFF2-40B4-BE49-F238E27FC236}">
                <a16:creationId xmlns:a16="http://schemas.microsoft.com/office/drawing/2014/main" id="{EF466068-AD20-659C-746B-81BEE50E9ADA}"/>
              </a:ext>
            </a:extLst>
          </p:cNvPr>
          <p:cNvSpPr/>
          <p:nvPr userDrawn="1"/>
        </p:nvSpPr>
        <p:spPr>
          <a:xfrm rot="10800000">
            <a:off x="12096521" y="3654629"/>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5" name="Diagonal Stripe 14">
            <a:extLst>
              <a:ext uri="{FF2B5EF4-FFF2-40B4-BE49-F238E27FC236}">
                <a16:creationId xmlns:a16="http://schemas.microsoft.com/office/drawing/2014/main" id="{D82BA350-C437-1B6C-0082-CD7CF0CE547D}"/>
              </a:ext>
            </a:extLst>
          </p:cNvPr>
          <p:cNvSpPr/>
          <p:nvPr userDrawn="1"/>
        </p:nvSpPr>
        <p:spPr>
          <a:xfrm>
            <a:off x="0" y="0"/>
            <a:ext cx="5606143" cy="6858000"/>
          </a:xfrm>
          <a:prstGeom prst="diagStripe">
            <a:avLst/>
          </a:prstGeom>
          <a:solidFill>
            <a:schemeClr val="bg1">
              <a:lumMod val="75000"/>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dirty="0">
              <a:solidFill>
                <a:schemeClr val="tx1"/>
              </a:solidFill>
            </a:endParaRPr>
          </a:p>
        </p:txBody>
      </p:sp>
    </p:spTree>
    <p:extLst>
      <p:ext uri="{BB962C8B-B14F-4D97-AF65-F5344CB8AC3E}">
        <p14:creationId xmlns:p14="http://schemas.microsoft.com/office/powerpoint/2010/main" val="98221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intro">
    <p:bg>
      <p:bgPr>
        <a:solidFill>
          <a:srgbClr val="2C2C2C"/>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09DAC918-69A7-1F81-9143-C4470BEA4510}"/>
              </a:ext>
            </a:extLst>
          </p:cNvPr>
          <p:cNvSpPr/>
          <p:nvPr userDrawn="1"/>
        </p:nvSpPr>
        <p:spPr>
          <a:xfrm>
            <a:off x="0" y="0"/>
            <a:ext cx="12192000" cy="6858000"/>
          </a:xfrm>
          <a:prstGeom prst="rect">
            <a:avLst/>
          </a:prstGeom>
          <a:gradFill>
            <a:gsLst>
              <a:gs pos="52000">
                <a:schemeClr val="bg1"/>
              </a:gs>
              <a:gs pos="82000">
                <a:schemeClr val="bg1">
                  <a:lumMod val="95000"/>
                </a:schemeClr>
              </a:gs>
              <a:gs pos="100000">
                <a:schemeClr val="bg1"/>
              </a:gs>
            </a:gsLst>
            <a:lin ang="6000000" scaled="0"/>
          </a:gradFill>
          <a:ln w="71585" cap="flat">
            <a:noFill/>
            <a:prstDash val="solid"/>
            <a:miter/>
          </a:ln>
        </p:spPr>
        <p:txBody>
          <a:bodyPr rtlCol="0" anchor="ctr"/>
          <a:lstStyle/>
          <a:p>
            <a:pPr algn="l"/>
            <a:endParaRPr lang="en-MY"/>
          </a:p>
        </p:txBody>
      </p:sp>
      <p:sp>
        <p:nvSpPr>
          <p:cNvPr id="59" name="Picture Placeholder 58">
            <a:extLst>
              <a:ext uri="{FF2B5EF4-FFF2-40B4-BE49-F238E27FC236}">
                <a16:creationId xmlns:a16="http://schemas.microsoft.com/office/drawing/2014/main" id="{24F89DFC-6C4C-1B65-FADE-ED74049BFD28}"/>
              </a:ext>
            </a:extLst>
          </p:cNvPr>
          <p:cNvSpPr>
            <a:spLocks noGrp="1"/>
          </p:cNvSpPr>
          <p:nvPr>
            <p:ph type="pic" sz="quarter" idx="10"/>
          </p:nvPr>
        </p:nvSpPr>
        <p:spPr>
          <a:xfrm>
            <a:off x="4527052" y="-39938"/>
            <a:ext cx="7679193" cy="7005082"/>
          </a:xfrm>
          <a:custGeom>
            <a:avLst/>
            <a:gdLst>
              <a:gd name="connsiteX0" fmla="*/ 7 w 6342063"/>
              <a:gd name="connsiteY0" fmla="*/ 2636495 h 6902450"/>
              <a:gd name="connsiteX1" fmla="*/ 3171032 w 6342063"/>
              <a:gd name="connsiteY1" fmla="*/ 0 h 6902450"/>
              <a:gd name="connsiteX2" fmla="*/ 6342056 w 6342063"/>
              <a:gd name="connsiteY2" fmla="*/ 2636495 h 6902450"/>
              <a:gd name="connsiteX3" fmla="*/ 5130833 w 6342063"/>
              <a:gd name="connsiteY3" fmla="*/ 6902432 h 6902450"/>
              <a:gd name="connsiteX4" fmla="*/ 1211230 w 6342063"/>
              <a:gd name="connsiteY4" fmla="*/ 6902432 h 6902450"/>
              <a:gd name="connsiteX5" fmla="*/ 7 w 6342063"/>
              <a:gd name="connsiteY5" fmla="*/ 2636495 h 6902450"/>
              <a:gd name="connsiteX0" fmla="*/ 930398 w 7272447"/>
              <a:gd name="connsiteY0" fmla="*/ 2636495 h 6902432"/>
              <a:gd name="connsiteX1" fmla="*/ 4101423 w 7272447"/>
              <a:gd name="connsiteY1" fmla="*/ 0 h 6902432"/>
              <a:gd name="connsiteX2" fmla="*/ 7272447 w 7272447"/>
              <a:gd name="connsiteY2" fmla="*/ 2636495 h 6902432"/>
              <a:gd name="connsiteX3" fmla="*/ 6061224 w 7272447"/>
              <a:gd name="connsiteY3" fmla="*/ 6902432 h 6902432"/>
              <a:gd name="connsiteX4" fmla="*/ 0 w 7272447"/>
              <a:gd name="connsiteY4" fmla="*/ 6866337 h 6902432"/>
              <a:gd name="connsiteX5" fmla="*/ 930398 w 7272447"/>
              <a:gd name="connsiteY5" fmla="*/ 2636495 h 6902432"/>
              <a:gd name="connsiteX0" fmla="*/ 3637504 w 7272447"/>
              <a:gd name="connsiteY0" fmla="*/ 25642 h 6902432"/>
              <a:gd name="connsiteX1" fmla="*/ 4101423 w 7272447"/>
              <a:gd name="connsiteY1" fmla="*/ 0 h 6902432"/>
              <a:gd name="connsiteX2" fmla="*/ 7272447 w 7272447"/>
              <a:gd name="connsiteY2" fmla="*/ 2636495 h 6902432"/>
              <a:gd name="connsiteX3" fmla="*/ 6061224 w 7272447"/>
              <a:gd name="connsiteY3" fmla="*/ 6902432 h 6902432"/>
              <a:gd name="connsiteX4" fmla="*/ 0 w 7272447"/>
              <a:gd name="connsiteY4" fmla="*/ 6866337 h 6902432"/>
              <a:gd name="connsiteX5" fmla="*/ 3637504 w 7272447"/>
              <a:gd name="connsiteY5" fmla="*/ 25642 h 6902432"/>
              <a:gd name="connsiteX0" fmla="*/ 4022514 w 7657457"/>
              <a:gd name="connsiteY0" fmla="*/ 25642 h 6902432"/>
              <a:gd name="connsiteX1" fmla="*/ 4486433 w 7657457"/>
              <a:gd name="connsiteY1" fmla="*/ 0 h 6902432"/>
              <a:gd name="connsiteX2" fmla="*/ 7657457 w 7657457"/>
              <a:gd name="connsiteY2" fmla="*/ 2636495 h 6902432"/>
              <a:gd name="connsiteX3" fmla="*/ 6446234 w 7657457"/>
              <a:gd name="connsiteY3" fmla="*/ 6902432 h 6902432"/>
              <a:gd name="connsiteX4" fmla="*/ 0 w 7657457"/>
              <a:gd name="connsiteY4" fmla="*/ 6878369 h 6902432"/>
              <a:gd name="connsiteX5" fmla="*/ 4022514 w 7657457"/>
              <a:gd name="connsiteY5" fmla="*/ 25642 h 6902432"/>
              <a:gd name="connsiteX0" fmla="*/ 3842040 w 7657457"/>
              <a:gd name="connsiteY0" fmla="*/ 0 h 6924916"/>
              <a:gd name="connsiteX1" fmla="*/ 4486433 w 7657457"/>
              <a:gd name="connsiteY1" fmla="*/ 22484 h 6924916"/>
              <a:gd name="connsiteX2" fmla="*/ 7657457 w 7657457"/>
              <a:gd name="connsiteY2" fmla="*/ 2658979 h 6924916"/>
              <a:gd name="connsiteX3" fmla="*/ 6446234 w 7657457"/>
              <a:gd name="connsiteY3" fmla="*/ 6924916 h 6924916"/>
              <a:gd name="connsiteX4" fmla="*/ 0 w 7657457"/>
              <a:gd name="connsiteY4" fmla="*/ 6900853 h 6924916"/>
              <a:gd name="connsiteX5" fmla="*/ 3842040 w 7657457"/>
              <a:gd name="connsiteY5" fmla="*/ 0 h 6924916"/>
              <a:gd name="connsiteX0" fmla="*/ 3842040 w 7759022"/>
              <a:gd name="connsiteY0" fmla="*/ 1579 h 6926495"/>
              <a:gd name="connsiteX1" fmla="*/ 7759022 w 7759022"/>
              <a:gd name="connsiteY1" fmla="*/ 0 h 6926495"/>
              <a:gd name="connsiteX2" fmla="*/ 7657457 w 7759022"/>
              <a:gd name="connsiteY2" fmla="*/ 2660558 h 6926495"/>
              <a:gd name="connsiteX3" fmla="*/ 6446234 w 7759022"/>
              <a:gd name="connsiteY3" fmla="*/ 6926495 h 6926495"/>
              <a:gd name="connsiteX4" fmla="*/ 0 w 7759022"/>
              <a:gd name="connsiteY4" fmla="*/ 6902432 h 6926495"/>
              <a:gd name="connsiteX5" fmla="*/ 3842040 w 7759022"/>
              <a:gd name="connsiteY5" fmla="*/ 1579 h 6926495"/>
              <a:gd name="connsiteX0" fmla="*/ 3842040 w 7777773"/>
              <a:gd name="connsiteY0" fmla="*/ 1579 h 6926495"/>
              <a:gd name="connsiteX1" fmla="*/ 7759022 w 7777773"/>
              <a:gd name="connsiteY1" fmla="*/ 0 h 6926495"/>
              <a:gd name="connsiteX2" fmla="*/ 7777773 w 7777773"/>
              <a:gd name="connsiteY2" fmla="*/ 3177916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77773"/>
              <a:gd name="connsiteY0" fmla="*/ 1579 h 6926495"/>
              <a:gd name="connsiteX1" fmla="*/ 7759022 w 7777773"/>
              <a:gd name="connsiteY1" fmla="*/ 0 h 6926495"/>
              <a:gd name="connsiteX2" fmla="*/ 7777773 w 7777773"/>
              <a:gd name="connsiteY2" fmla="*/ 3177916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77773"/>
              <a:gd name="connsiteY0" fmla="*/ 1579 h 6926495"/>
              <a:gd name="connsiteX1" fmla="*/ 7759022 w 7777773"/>
              <a:gd name="connsiteY1" fmla="*/ 0 h 6926495"/>
              <a:gd name="connsiteX2" fmla="*/ 7777773 w 7777773"/>
              <a:gd name="connsiteY2" fmla="*/ 3335232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59022"/>
              <a:gd name="connsiteY0" fmla="*/ 1579 h 6926495"/>
              <a:gd name="connsiteX1" fmla="*/ 7759022 w 7759022"/>
              <a:gd name="connsiteY1" fmla="*/ 0 h 6926495"/>
              <a:gd name="connsiteX2" fmla="*/ 7758109 w 7759022"/>
              <a:gd name="connsiteY2" fmla="*/ 3276239 h 6926495"/>
              <a:gd name="connsiteX3" fmla="*/ 6446234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26495"/>
              <a:gd name="connsiteX1" fmla="*/ 7759022 w 7759022"/>
              <a:gd name="connsiteY1" fmla="*/ 0 h 6926495"/>
              <a:gd name="connsiteX2" fmla="*/ 7758109 w 7759022"/>
              <a:gd name="connsiteY2" fmla="*/ 3276239 h 6926495"/>
              <a:gd name="connsiteX3" fmla="*/ 6303015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26495"/>
              <a:gd name="connsiteX1" fmla="*/ 7759022 w 7759022"/>
              <a:gd name="connsiteY1" fmla="*/ 0 h 6926495"/>
              <a:gd name="connsiteX2" fmla="*/ 7758109 w 7759022"/>
              <a:gd name="connsiteY2" fmla="*/ 4333859 h 6926495"/>
              <a:gd name="connsiteX3" fmla="*/ 6303015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59545"/>
              <a:gd name="connsiteX1" fmla="*/ 7759022 w 7759022"/>
              <a:gd name="connsiteY1" fmla="*/ 0 h 6959545"/>
              <a:gd name="connsiteX2" fmla="*/ 7758109 w 7759022"/>
              <a:gd name="connsiteY2" fmla="*/ 4333859 h 6959545"/>
              <a:gd name="connsiteX3" fmla="*/ 6258948 w 7759022"/>
              <a:gd name="connsiteY3" fmla="*/ 6959545 h 6959545"/>
              <a:gd name="connsiteX4" fmla="*/ 0 w 7759022"/>
              <a:gd name="connsiteY4" fmla="*/ 6902432 h 6959545"/>
              <a:gd name="connsiteX5" fmla="*/ 3842040 w 7759022"/>
              <a:gd name="connsiteY5" fmla="*/ 1579 h 6959545"/>
              <a:gd name="connsiteX0" fmla="*/ 3842040 w 7759022"/>
              <a:gd name="connsiteY0" fmla="*/ 1579 h 6990567"/>
              <a:gd name="connsiteX1" fmla="*/ 7759022 w 7759022"/>
              <a:gd name="connsiteY1" fmla="*/ 0 h 6990567"/>
              <a:gd name="connsiteX2" fmla="*/ 7758109 w 7759022"/>
              <a:gd name="connsiteY2" fmla="*/ 4333859 h 6990567"/>
              <a:gd name="connsiteX3" fmla="*/ 6258948 w 7759022"/>
              <a:gd name="connsiteY3" fmla="*/ 6959545 h 6990567"/>
              <a:gd name="connsiteX4" fmla="*/ 0 w 7759022"/>
              <a:gd name="connsiteY4" fmla="*/ 6990567 h 6990567"/>
              <a:gd name="connsiteX5" fmla="*/ 3842040 w 7759022"/>
              <a:gd name="connsiteY5" fmla="*/ 1579 h 6990567"/>
              <a:gd name="connsiteX0" fmla="*/ 4125068 w 7759022"/>
              <a:gd name="connsiteY0" fmla="*/ 1579 h 6990567"/>
              <a:gd name="connsiteX1" fmla="*/ 7759022 w 7759022"/>
              <a:gd name="connsiteY1" fmla="*/ 0 h 6990567"/>
              <a:gd name="connsiteX2" fmla="*/ 7758109 w 7759022"/>
              <a:gd name="connsiteY2" fmla="*/ 4333859 h 6990567"/>
              <a:gd name="connsiteX3" fmla="*/ 6258948 w 7759022"/>
              <a:gd name="connsiteY3" fmla="*/ 6959545 h 6990567"/>
              <a:gd name="connsiteX4" fmla="*/ 0 w 7759022"/>
              <a:gd name="connsiteY4" fmla="*/ 6990567 h 6990567"/>
              <a:gd name="connsiteX5" fmla="*/ 4125068 w 7759022"/>
              <a:gd name="connsiteY5" fmla="*/ 1579 h 6990567"/>
              <a:gd name="connsiteX0" fmla="*/ 4023468 w 7657422"/>
              <a:gd name="connsiteY0" fmla="*/ 1579 h 6959545"/>
              <a:gd name="connsiteX1" fmla="*/ 7657422 w 7657422"/>
              <a:gd name="connsiteY1" fmla="*/ 0 h 6959545"/>
              <a:gd name="connsiteX2" fmla="*/ 7656509 w 7657422"/>
              <a:gd name="connsiteY2" fmla="*/ 4333859 h 6959545"/>
              <a:gd name="connsiteX3" fmla="*/ 6157348 w 7657422"/>
              <a:gd name="connsiteY3" fmla="*/ 6959545 h 6959545"/>
              <a:gd name="connsiteX4" fmla="*/ 0 w 7657422"/>
              <a:gd name="connsiteY4" fmla="*/ 6939767 h 6959545"/>
              <a:gd name="connsiteX5" fmla="*/ 4023468 w 7657422"/>
              <a:gd name="connsiteY5" fmla="*/ 1579 h 6959545"/>
              <a:gd name="connsiteX0" fmla="*/ 4045239 w 7679193"/>
              <a:gd name="connsiteY0" fmla="*/ 1579 h 7005082"/>
              <a:gd name="connsiteX1" fmla="*/ 7679193 w 7679193"/>
              <a:gd name="connsiteY1" fmla="*/ 0 h 7005082"/>
              <a:gd name="connsiteX2" fmla="*/ 7678280 w 7679193"/>
              <a:gd name="connsiteY2" fmla="*/ 4333859 h 7005082"/>
              <a:gd name="connsiteX3" fmla="*/ 6179119 w 7679193"/>
              <a:gd name="connsiteY3" fmla="*/ 6959545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78280 w 7679193"/>
              <a:gd name="connsiteY2" fmla="*/ 4333859 h 7005082"/>
              <a:gd name="connsiteX3" fmla="*/ 5707404 w 7679193"/>
              <a:gd name="connsiteY3" fmla="*/ 6988573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78280 w 7679193"/>
              <a:gd name="connsiteY2" fmla="*/ 4333859 h 7005082"/>
              <a:gd name="connsiteX3" fmla="*/ 5801747 w 7679193"/>
              <a:gd name="connsiteY3" fmla="*/ 6988573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63766 w 7679193"/>
              <a:gd name="connsiteY2" fmla="*/ 3804087 h 7005082"/>
              <a:gd name="connsiteX3" fmla="*/ 5801747 w 7679193"/>
              <a:gd name="connsiteY3" fmla="*/ 6988573 h 7005082"/>
              <a:gd name="connsiteX4" fmla="*/ 0 w 7679193"/>
              <a:gd name="connsiteY4" fmla="*/ 7005082 h 7005082"/>
              <a:gd name="connsiteX5" fmla="*/ 4045239 w 7679193"/>
              <a:gd name="connsiteY5" fmla="*/ 1579 h 700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79193" h="7005082">
                <a:moveTo>
                  <a:pt x="4045239" y="1579"/>
                </a:moveTo>
                <a:lnTo>
                  <a:pt x="7679193" y="0"/>
                </a:lnTo>
                <a:cubicBezTo>
                  <a:pt x="7678889" y="1092080"/>
                  <a:pt x="7664070" y="2712007"/>
                  <a:pt x="7663766" y="3804087"/>
                </a:cubicBezTo>
                <a:lnTo>
                  <a:pt x="5801747" y="6988573"/>
                </a:lnTo>
                <a:lnTo>
                  <a:pt x="0" y="7005082"/>
                </a:lnTo>
                <a:lnTo>
                  <a:pt x="4045239" y="1579"/>
                </a:lnTo>
                <a:close/>
              </a:path>
            </a:pathLst>
          </a:custGeom>
        </p:spPr>
        <p:txBody>
          <a:bodyPr/>
          <a:lstStyle/>
          <a:p>
            <a:endParaRPr lang="en-MY"/>
          </a:p>
        </p:txBody>
      </p:sp>
      <p:sp>
        <p:nvSpPr>
          <p:cNvPr id="38" name="Freeform 5">
            <a:extLst>
              <a:ext uri="{FF2B5EF4-FFF2-40B4-BE49-F238E27FC236}">
                <a16:creationId xmlns:a16="http://schemas.microsoft.com/office/drawing/2014/main" id="{A67EEDB7-4D0A-A800-DE28-0C4984B110CA}"/>
              </a:ext>
            </a:extLst>
          </p:cNvPr>
          <p:cNvSpPr>
            <a:spLocks/>
          </p:cNvSpPr>
          <p:nvPr userDrawn="1"/>
        </p:nvSpPr>
        <p:spPr bwMode="auto">
          <a:xfrm>
            <a:off x="876629" y="-15775"/>
            <a:ext cx="7686809" cy="6857999"/>
          </a:xfrm>
          <a:custGeom>
            <a:avLst/>
            <a:gdLst>
              <a:gd name="T0" fmla="*/ 0 w 956"/>
              <a:gd name="T1" fmla="*/ 513 h 801"/>
              <a:gd name="T2" fmla="*/ 0 w 956"/>
              <a:gd name="T3" fmla="*/ 801 h 801"/>
              <a:gd name="T4" fmla="*/ 495 w 956"/>
              <a:gd name="T5" fmla="*/ 801 h 801"/>
              <a:gd name="T6" fmla="*/ 956 w 956"/>
              <a:gd name="T7" fmla="*/ 0 h 801"/>
              <a:gd name="T8" fmla="*/ 290 w 956"/>
              <a:gd name="T9" fmla="*/ 0 h 801"/>
              <a:gd name="T10" fmla="*/ 0 w 956"/>
              <a:gd name="T11" fmla="*/ 513 h 801"/>
              <a:gd name="connsiteX0" fmla="*/ 0 w 10000"/>
              <a:gd name="connsiteY0" fmla="*/ 6404 h 10000"/>
              <a:gd name="connsiteX1" fmla="*/ 0 w 10000"/>
              <a:gd name="connsiteY1" fmla="*/ 10000 h 10000"/>
              <a:gd name="connsiteX2" fmla="*/ 4844 w 10000"/>
              <a:gd name="connsiteY2" fmla="*/ 10000 h 10000"/>
              <a:gd name="connsiteX3" fmla="*/ 10000 w 10000"/>
              <a:gd name="connsiteY3" fmla="*/ 0 h 10000"/>
              <a:gd name="connsiteX4" fmla="*/ 3033 w 10000"/>
              <a:gd name="connsiteY4" fmla="*/ 0 h 10000"/>
              <a:gd name="connsiteX5" fmla="*/ 0 w 10000"/>
              <a:gd name="connsiteY5" fmla="*/ 640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0" y="6404"/>
                </a:moveTo>
                <a:lnTo>
                  <a:pt x="0" y="10000"/>
                </a:lnTo>
                <a:lnTo>
                  <a:pt x="4844" y="10000"/>
                </a:lnTo>
                <a:lnTo>
                  <a:pt x="10000" y="0"/>
                </a:lnTo>
                <a:lnTo>
                  <a:pt x="3033" y="0"/>
                </a:lnTo>
                <a:lnTo>
                  <a:pt x="0" y="6404"/>
                </a:lnTo>
                <a:close/>
              </a:path>
            </a:pathLst>
          </a:custGeom>
          <a:gradFill>
            <a:gsLst>
              <a:gs pos="5000">
                <a:srgbClr val="2C2C2C"/>
              </a:gs>
              <a:gs pos="62000">
                <a:schemeClr val="tx2">
                  <a:lumMod val="50000"/>
                  <a:lumOff val="50000"/>
                </a:schemeClr>
              </a:gs>
              <a:gs pos="100000">
                <a:schemeClr val="bg1">
                  <a:lumMod val="50000"/>
                </a:schemeClr>
              </a:gs>
            </a:gsLst>
            <a:lin ang="6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5">
            <a:extLst>
              <a:ext uri="{FF2B5EF4-FFF2-40B4-BE49-F238E27FC236}">
                <a16:creationId xmlns:a16="http://schemas.microsoft.com/office/drawing/2014/main" id="{33CB460A-39A9-54F6-0195-13B362A33766}"/>
              </a:ext>
            </a:extLst>
          </p:cNvPr>
          <p:cNvSpPr>
            <a:spLocks/>
          </p:cNvSpPr>
          <p:nvPr userDrawn="1"/>
        </p:nvSpPr>
        <p:spPr bwMode="auto">
          <a:xfrm>
            <a:off x="-32223" y="-14401"/>
            <a:ext cx="8108976" cy="6902576"/>
          </a:xfrm>
          <a:custGeom>
            <a:avLst/>
            <a:gdLst>
              <a:gd name="T0" fmla="*/ 0 w 722"/>
              <a:gd name="T1" fmla="*/ 0 h 796"/>
              <a:gd name="T2" fmla="*/ 722 w 722"/>
              <a:gd name="T3" fmla="*/ 0 h 796"/>
              <a:gd name="T4" fmla="*/ 273 w 722"/>
              <a:gd name="T5" fmla="*/ 796 h 796"/>
              <a:gd name="T6" fmla="*/ 0 w 722"/>
              <a:gd name="T7" fmla="*/ 796 h 796"/>
              <a:gd name="T8" fmla="*/ 0 w 722"/>
              <a:gd name="T9" fmla="*/ 0 h 796"/>
              <a:gd name="connsiteX0" fmla="*/ 0 w 10000"/>
              <a:gd name="connsiteY0" fmla="*/ 0 h 10000"/>
              <a:gd name="connsiteX1" fmla="*/ 10000 w 10000"/>
              <a:gd name="connsiteY1" fmla="*/ 0 h 10000"/>
              <a:gd name="connsiteX2" fmla="*/ 6231 w 10000"/>
              <a:gd name="connsiteY2" fmla="*/ 9977 h 10000"/>
              <a:gd name="connsiteX3" fmla="*/ 0 w 10000"/>
              <a:gd name="connsiteY3" fmla="*/ 10000 h 10000"/>
              <a:gd name="connsiteX4" fmla="*/ 0 w 10000"/>
              <a:gd name="connsiteY4" fmla="*/ 0 h 10000"/>
              <a:gd name="connsiteX0" fmla="*/ 0 w 12115"/>
              <a:gd name="connsiteY0" fmla="*/ 23 h 10023"/>
              <a:gd name="connsiteX1" fmla="*/ 12115 w 12115"/>
              <a:gd name="connsiteY1" fmla="*/ 0 h 10023"/>
              <a:gd name="connsiteX2" fmla="*/ 6231 w 12115"/>
              <a:gd name="connsiteY2" fmla="*/ 10000 h 10023"/>
              <a:gd name="connsiteX3" fmla="*/ 0 w 12115"/>
              <a:gd name="connsiteY3" fmla="*/ 10023 h 10023"/>
              <a:gd name="connsiteX4" fmla="*/ 0 w 12115"/>
              <a:gd name="connsiteY4" fmla="*/ 23 h 10023"/>
              <a:gd name="connsiteX0" fmla="*/ 0 w 12270"/>
              <a:gd name="connsiteY0" fmla="*/ 46 h 10046"/>
              <a:gd name="connsiteX1" fmla="*/ 12270 w 12270"/>
              <a:gd name="connsiteY1" fmla="*/ 0 h 10046"/>
              <a:gd name="connsiteX2" fmla="*/ 6231 w 12270"/>
              <a:gd name="connsiteY2" fmla="*/ 10023 h 10046"/>
              <a:gd name="connsiteX3" fmla="*/ 0 w 12270"/>
              <a:gd name="connsiteY3" fmla="*/ 10046 h 10046"/>
              <a:gd name="connsiteX4" fmla="*/ 0 w 12270"/>
              <a:gd name="connsiteY4" fmla="*/ 46 h 10046"/>
              <a:gd name="connsiteX0" fmla="*/ 0 w 12451"/>
              <a:gd name="connsiteY0" fmla="*/ 23 h 10023"/>
              <a:gd name="connsiteX1" fmla="*/ 12451 w 12451"/>
              <a:gd name="connsiteY1" fmla="*/ 0 h 10023"/>
              <a:gd name="connsiteX2" fmla="*/ 6231 w 12451"/>
              <a:gd name="connsiteY2" fmla="*/ 10000 h 10023"/>
              <a:gd name="connsiteX3" fmla="*/ 0 w 12451"/>
              <a:gd name="connsiteY3" fmla="*/ 10023 h 10023"/>
              <a:gd name="connsiteX4" fmla="*/ 0 w 12451"/>
              <a:gd name="connsiteY4" fmla="*/ 23 h 10023"/>
              <a:gd name="connsiteX0" fmla="*/ 0 w 12606"/>
              <a:gd name="connsiteY0" fmla="*/ 23 h 10023"/>
              <a:gd name="connsiteX1" fmla="*/ 12606 w 12606"/>
              <a:gd name="connsiteY1" fmla="*/ 0 h 10023"/>
              <a:gd name="connsiteX2" fmla="*/ 6231 w 12606"/>
              <a:gd name="connsiteY2" fmla="*/ 10000 h 10023"/>
              <a:gd name="connsiteX3" fmla="*/ 0 w 12606"/>
              <a:gd name="connsiteY3" fmla="*/ 10023 h 10023"/>
              <a:gd name="connsiteX4" fmla="*/ 0 w 12606"/>
              <a:gd name="connsiteY4" fmla="*/ 23 h 10023"/>
              <a:gd name="connsiteX0" fmla="*/ 1496 w 14102"/>
              <a:gd name="connsiteY0" fmla="*/ 23 h 10046"/>
              <a:gd name="connsiteX1" fmla="*/ 14102 w 14102"/>
              <a:gd name="connsiteY1" fmla="*/ 0 h 10046"/>
              <a:gd name="connsiteX2" fmla="*/ 7727 w 14102"/>
              <a:gd name="connsiteY2" fmla="*/ 10000 h 10046"/>
              <a:gd name="connsiteX3" fmla="*/ 0 w 14102"/>
              <a:gd name="connsiteY3" fmla="*/ 10046 h 10046"/>
              <a:gd name="connsiteX4" fmla="*/ 1496 w 14102"/>
              <a:gd name="connsiteY4" fmla="*/ 23 h 10046"/>
              <a:gd name="connsiteX0" fmla="*/ 52 w 14102"/>
              <a:gd name="connsiteY0" fmla="*/ 23 h 10046"/>
              <a:gd name="connsiteX1" fmla="*/ 14102 w 14102"/>
              <a:gd name="connsiteY1" fmla="*/ 0 h 10046"/>
              <a:gd name="connsiteX2" fmla="*/ 7727 w 14102"/>
              <a:gd name="connsiteY2" fmla="*/ 10000 h 10046"/>
              <a:gd name="connsiteX3" fmla="*/ 0 w 14102"/>
              <a:gd name="connsiteY3" fmla="*/ 10046 h 10046"/>
              <a:gd name="connsiteX4" fmla="*/ 52 w 14102"/>
              <a:gd name="connsiteY4" fmla="*/ 23 h 10046"/>
              <a:gd name="connsiteX0" fmla="*/ 52 w 14102"/>
              <a:gd name="connsiteY0" fmla="*/ 23 h 10046"/>
              <a:gd name="connsiteX1" fmla="*/ 14102 w 14102"/>
              <a:gd name="connsiteY1" fmla="*/ 0 h 10046"/>
              <a:gd name="connsiteX2" fmla="*/ 7762 w 14102"/>
              <a:gd name="connsiteY2" fmla="*/ 10016 h 10046"/>
              <a:gd name="connsiteX3" fmla="*/ 0 w 14102"/>
              <a:gd name="connsiteY3" fmla="*/ 10046 h 10046"/>
              <a:gd name="connsiteX4" fmla="*/ 52 w 14102"/>
              <a:gd name="connsiteY4" fmla="*/ 23 h 10046"/>
              <a:gd name="connsiteX0" fmla="*/ 52 w 16864"/>
              <a:gd name="connsiteY0" fmla="*/ 3 h 10026"/>
              <a:gd name="connsiteX1" fmla="*/ 16864 w 16864"/>
              <a:gd name="connsiteY1" fmla="*/ 0 h 10026"/>
              <a:gd name="connsiteX2" fmla="*/ 7762 w 16864"/>
              <a:gd name="connsiteY2" fmla="*/ 9996 h 10026"/>
              <a:gd name="connsiteX3" fmla="*/ 0 w 16864"/>
              <a:gd name="connsiteY3" fmla="*/ 10026 h 10026"/>
              <a:gd name="connsiteX4" fmla="*/ 52 w 16864"/>
              <a:gd name="connsiteY4" fmla="*/ 3 h 10026"/>
              <a:gd name="connsiteX0" fmla="*/ 52 w 16864"/>
              <a:gd name="connsiteY0" fmla="*/ 3 h 10036"/>
              <a:gd name="connsiteX1" fmla="*/ 16864 w 16864"/>
              <a:gd name="connsiteY1" fmla="*/ 0 h 10036"/>
              <a:gd name="connsiteX2" fmla="*/ 10479 w 16864"/>
              <a:gd name="connsiteY2" fmla="*/ 10036 h 10036"/>
              <a:gd name="connsiteX3" fmla="*/ 0 w 16864"/>
              <a:gd name="connsiteY3" fmla="*/ 10026 h 10036"/>
              <a:gd name="connsiteX4" fmla="*/ 52 w 16864"/>
              <a:gd name="connsiteY4" fmla="*/ 3 h 10036"/>
              <a:gd name="connsiteX0" fmla="*/ 52 w 17532"/>
              <a:gd name="connsiteY0" fmla="*/ 3 h 10036"/>
              <a:gd name="connsiteX1" fmla="*/ 17532 w 17532"/>
              <a:gd name="connsiteY1" fmla="*/ 0 h 10036"/>
              <a:gd name="connsiteX2" fmla="*/ 10479 w 17532"/>
              <a:gd name="connsiteY2" fmla="*/ 10036 h 10036"/>
              <a:gd name="connsiteX3" fmla="*/ 0 w 17532"/>
              <a:gd name="connsiteY3" fmla="*/ 10026 h 10036"/>
              <a:gd name="connsiteX4" fmla="*/ 52 w 17532"/>
              <a:gd name="connsiteY4" fmla="*/ 3 h 10036"/>
              <a:gd name="connsiteX0" fmla="*/ 52 w 17532"/>
              <a:gd name="connsiteY0" fmla="*/ 3 h 10026"/>
              <a:gd name="connsiteX1" fmla="*/ 17532 w 17532"/>
              <a:gd name="connsiteY1" fmla="*/ 0 h 10026"/>
              <a:gd name="connsiteX2" fmla="*/ 11014 w 17532"/>
              <a:gd name="connsiteY2" fmla="*/ 9975 h 10026"/>
              <a:gd name="connsiteX3" fmla="*/ 0 w 17532"/>
              <a:gd name="connsiteY3" fmla="*/ 10026 h 10026"/>
              <a:gd name="connsiteX4" fmla="*/ 52 w 17532"/>
              <a:gd name="connsiteY4" fmla="*/ 3 h 10026"/>
              <a:gd name="connsiteX0" fmla="*/ 52 w 17532"/>
              <a:gd name="connsiteY0" fmla="*/ 3 h 10026"/>
              <a:gd name="connsiteX1" fmla="*/ 17532 w 17532"/>
              <a:gd name="connsiteY1" fmla="*/ 0 h 10026"/>
              <a:gd name="connsiteX2" fmla="*/ 11081 w 17532"/>
              <a:gd name="connsiteY2" fmla="*/ 9975 h 10026"/>
              <a:gd name="connsiteX3" fmla="*/ 0 w 17532"/>
              <a:gd name="connsiteY3" fmla="*/ 10026 h 10026"/>
              <a:gd name="connsiteX4" fmla="*/ 52 w 17532"/>
              <a:gd name="connsiteY4" fmla="*/ 3 h 10026"/>
              <a:gd name="connsiteX0" fmla="*/ 52 w 17532"/>
              <a:gd name="connsiteY0" fmla="*/ 3 h 10026"/>
              <a:gd name="connsiteX1" fmla="*/ 17532 w 17532"/>
              <a:gd name="connsiteY1" fmla="*/ 0 h 10026"/>
              <a:gd name="connsiteX2" fmla="*/ 11215 w 17532"/>
              <a:gd name="connsiteY2" fmla="*/ 9995 h 10026"/>
              <a:gd name="connsiteX3" fmla="*/ 0 w 17532"/>
              <a:gd name="connsiteY3" fmla="*/ 10026 h 10026"/>
              <a:gd name="connsiteX4" fmla="*/ 52 w 17532"/>
              <a:gd name="connsiteY4" fmla="*/ 3 h 10026"/>
              <a:gd name="connsiteX0" fmla="*/ 19 w 17532"/>
              <a:gd name="connsiteY0" fmla="*/ 3 h 10026"/>
              <a:gd name="connsiteX1" fmla="*/ 17532 w 17532"/>
              <a:gd name="connsiteY1" fmla="*/ 0 h 10026"/>
              <a:gd name="connsiteX2" fmla="*/ 11215 w 17532"/>
              <a:gd name="connsiteY2" fmla="*/ 9995 h 10026"/>
              <a:gd name="connsiteX3" fmla="*/ 0 w 17532"/>
              <a:gd name="connsiteY3" fmla="*/ 10026 h 10026"/>
              <a:gd name="connsiteX4" fmla="*/ 19 w 17532"/>
              <a:gd name="connsiteY4" fmla="*/ 3 h 10026"/>
              <a:gd name="connsiteX0" fmla="*/ 19 w 17543"/>
              <a:gd name="connsiteY0" fmla="*/ 13 h 10036"/>
              <a:gd name="connsiteX1" fmla="*/ 17543 w 17543"/>
              <a:gd name="connsiteY1" fmla="*/ 0 h 10036"/>
              <a:gd name="connsiteX2" fmla="*/ 11215 w 17543"/>
              <a:gd name="connsiteY2" fmla="*/ 10005 h 10036"/>
              <a:gd name="connsiteX3" fmla="*/ 0 w 17543"/>
              <a:gd name="connsiteY3" fmla="*/ 10036 h 10036"/>
              <a:gd name="connsiteX4" fmla="*/ 19 w 17543"/>
              <a:gd name="connsiteY4" fmla="*/ 13 h 10036"/>
              <a:gd name="connsiteX0" fmla="*/ 8 w 17543"/>
              <a:gd name="connsiteY0" fmla="*/ 0 h 10044"/>
              <a:gd name="connsiteX1" fmla="*/ 17543 w 17543"/>
              <a:gd name="connsiteY1" fmla="*/ 8 h 10044"/>
              <a:gd name="connsiteX2" fmla="*/ 11215 w 17543"/>
              <a:gd name="connsiteY2" fmla="*/ 10013 h 10044"/>
              <a:gd name="connsiteX3" fmla="*/ 0 w 17543"/>
              <a:gd name="connsiteY3" fmla="*/ 10044 h 10044"/>
              <a:gd name="connsiteX4" fmla="*/ 8 w 17543"/>
              <a:gd name="connsiteY4" fmla="*/ 0 h 10044"/>
              <a:gd name="connsiteX0" fmla="*/ 8 w 11215"/>
              <a:gd name="connsiteY0" fmla="*/ 27 h 10071"/>
              <a:gd name="connsiteX1" fmla="*/ 10522 w 11215"/>
              <a:gd name="connsiteY1" fmla="*/ 0 h 10071"/>
              <a:gd name="connsiteX2" fmla="*/ 11215 w 11215"/>
              <a:gd name="connsiteY2" fmla="*/ 10040 h 10071"/>
              <a:gd name="connsiteX3" fmla="*/ 0 w 11215"/>
              <a:gd name="connsiteY3" fmla="*/ 10071 h 10071"/>
              <a:gd name="connsiteX4" fmla="*/ 8 w 11215"/>
              <a:gd name="connsiteY4" fmla="*/ 27 h 10071"/>
              <a:gd name="connsiteX0" fmla="*/ 8 w 10522"/>
              <a:gd name="connsiteY0" fmla="*/ 27 h 10075"/>
              <a:gd name="connsiteX1" fmla="*/ 10522 w 10522"/>
              <a:gd name="connsiteY1" fmla="*/ 0 h 10075"/>
              <a:gd name="connsiteX2" fmla="*/ 6940 w 10522"/>
              <a:gd name="connsiteY2" fmla="*/ 10075 h 10075"/>
              <a:gd name="connsiteX3" fmla="*/ 0 w 10522"/>
              <a:gd name="connsiteY3" fmla="*/ 10071 h 10075"/>
              <a:gd name="connsiteX4" fmla="*/ 8 w 10522"/>
              <a:gd name="connsiteY4" fmla="*/ 27 h 10075"/>
              <a:gd name="connsiteX0" fmla="*/ 8 w 13036"/>
              <a:gd name="connsiteY0" fmla="*/ 0 h 10048"/>
              <a:gd name="connsiteX1" fmla="*/ 13036 w 13036"/>
              <a:gd name="connsiteY1" fmla="*/ 26 h 10048"/>
              <a:gd name="connsiteX2" fmla="*/ 6940 w 13036"/>
              <a:gd name="connsiteY2" fmla="*/ 10048 h 10048"/>
              <a:gd name="connsiteX3" fmla="*/ 0 w 13036"/>
              <a:gd name="connsiteY3" fmla="*/ 10044 h 10048"/>
              <a:gd name="connsiteX4" fmla="*/ 8 w 13036"/>
              <a:gd name="connsiteY4" fmla="*/ 0 h 10048"/>
              <a:gd name="connsiteX0" fmla="*/ 8 w 13036"/>
              <a:gd name="connsiteY0" fmla="*/ 0 h 10044"/>
              <a:gd name="connsiteX1" fmla="*/ 13036 w 13036"/>
              <a:gd name="connsiteY1" fmla="*/ 26 h 10044"/>
              <a:gd name="connsiteX2" fmla="*/ 6882 w 13036"/>
              <a:gd name="connsiteY2" fmla="*/ 10030 h 10044"/>
              <a:gd name="connsiteX3" fmla="*/ 0 w 13036"/>
              <a:gd name="connsiteY3" fmla="*/ 10044 h 10044"/>
              <a:gd name="connsiteX4" fmla="*/ 8 w 13036"/>
              <a:gd name="connsiteY4" fmla="*/ 0 h 10044"/>
              <a:gd name="connsiteX0" fmla="*/ 8 w 13036"/>
              <a:gd name="connsiteY0" fmla="*/ 0 h 10065"/>
              <a:gd name="connsiteX1" fmla="*/ 13036 w 13036"/>
              <a:gd name="connsiteY1" fmla="*/ 26 h 10065"/>
              <a:gd name="connsiteX2" fmla="*/ 6689 w 13036"/>
              <a:gd name="connsiteY2" fmla="*/ 10065 h 10065"/>
              <a:gd name="connsiteX3" fmla="*/ 0 w 13036"/>
              <a:gd name="connsiteY3" fmla="*/ 10044 h 10065"/>
              <a:gd name="connsiteX4" fmla="*/ 8 w 13036"/>
              <a:gd name="connsiteY4" fmla="*/ 0 h 1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6" h="10065">
                <a:moveTo>
                  <a:pt x="8" y="0"/>
                </a:moveTo>
                <a:lnTo>
                  <a:pt x="13036" y="26"/>
                </a:lnTo>
                <a:lnTo>
                  <a:pt x="6689" y="10065"/>
                </a:lnTo>
                <a:lnTo>
                  <a:pt x="0" y="10044"/>
                </a:lnTo>
                <a:cubicBezTo>
                  <a:pt x="17" y="6703"/>
                  <a:pt x="-9" y="3341"/>
                  <a:pt x="8" y="0"/>
                </a:cubicBezTo>
                <a:close/>
              </a:path>
            </a:pathLst>
          </a:custGeom>
          <a:gradFill>
            <a:gsLst>
              <a:gs pos="52000">
                <a:schemeClr val="tx1">
                  <a:lumMod val="75000"/>
                  <a:lumOff val="25000"/>
                </a:schemeClr>
              </a:gs>
              <a:gs pos="82000">
                <a:srgbClr val="5A5A5A"/>
              </a:gs>
              <a:gs pos="100000">
                <a:srgbClr val="5F5F5F"/>
              </a:gs>
            </a:gsLst>
            <a:lin ang="3000000" scaled="0"/>
          </a:gra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3" name="Freeform 6">
            <a:extLst>
              <a:ext uri="{FF2B5EF4-FFF2-40B4-BE49-F238E27FC236}">
                <a16:creationId xmlns:a16="http://schemas.microsoft.com/office/drawing/2014/main" id="{5D4E811A-68E1-6A97-C96E-3F27C8F76BE0}"/>
              </a:ext>
            </a:extLst>
          </p:cNvPr>
          <p:cNvSpPr>
            <a:spLocks/>
          </p:cNvSpPr>
          <p:nvPr userDrawn="1"/>
        </p:nvSpPr>
        <p:spPr bwMode="auto">
          <a:xfrm>
            <a:off x="2209176" y="3456710"/>
            <a:ext cx="4299176" cy="3429000"/>
          </a:xfrm>
          <a:custGeom>
            <a:avLst/>
            <a:gdLst>
              <a:gd name="T0" fmla="*/ 499 w 499"/>
              <a:gd name="T1" fmla="*/ 0 h 398"/>
              <a:gd name="T2" fmla="*/ 226 w 499"/>
              <a:gd name="T3" fmla="*/ 0 h 398"/>
              <a:gd name="T4" fmla="*/ 0 w 499"/>
              <a:gd name="T5" fmla="*/ 398 h 398"/>
              <a:gd name="T6" fmla="*/ 273 w 499"/>
              <a:gd name="T7" fmla="*/ 398 h 398"/>
              <a:gd name="T8" fmla="*/ 499 w 499"/>
              <a:gd name="T9" fmla="*/ 0 h 398"/>
            </a:gdLst>
            <a:ahLst/>
            <a:cxnLst>
              <a:cxn ang="0">
                <a:pos x="T0" y="T1"/>
              </a:cxn>
              <a:cxn ang="0">
                <a:pos x="T2" y="T3"/>
              </a:cxn>
              <a:cxn ang="0">
                <a:pos x="T4" y="T5"/>
              </a:cxn>
              <a:cxn ang="0">
                <a:pos x="T6" y="T7"/>
              </a:cxn>
              <a:cxn ang="0">
                <a:pos x="T8" y="T9"/>
              </a:cxn>
            </a:cxnLst>
            <a:rect l="0" t="0" r="r" b="b"/>
            <a:pathLst>
              <a:path w="499" h="398">
                <a:moveTo>
                  <a:pt x="499" y="0"/>
                </a:moveTo>
                <a:lnTo>
                  <a:pt x="226" y="0"/>
                </a:lnTo>
                <a:lnTo>
                  <a:pt x="0" y="398"/>
                </a:lnTo>
                <a:lnTo>
                  <a:pt x="273" y="398"/>
                </a:lnTo>
                <a:lnTo>
                  <a:pt x="499" y="0"/>
                </a:lnTo>
                <a:close/>
              </a:path>
            </a:pathLst>
          </a:custGeom>
          <a:gradFill>
            <a:gsLst>
              <a:gs pos="100000">
                <a:schemeClr val="bg1">
                  <a:lumMod val="75000"/>
                </a:schemeClr>
              </a:gs>
              <a:gs pos="68000">
                <a:schemeClr val="tx2">
                  <a:lumMod val="50000"/>
                  <a:lumOff val="50000"/>
                </a:schemeClr>
              </a:gs>
              <a:gs pos="0">
                <a:schemeClr val="tx1">
                  <a:lumMod val="65000"/>
                  <a:lumOff val="35000"/>
                </a:schemeClr>
              </a:gs>
            </a:gsLst>
            <a:lin ang="5400000" scaled="0"/>
          </a:gra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4" name="Freeform 7">
            <a:extLst>
              <a:ext uri="{FF2B5EF4-FFF2-40B4-BE49-F238E27FC236}">
                <a16:creationId xmlns:a16="http://schemas.microsoft.com/office/drawing/2014/main" id="{CF0C25A0-646B-916D-80E6-B03039928697}"/>
              </a:ext>
            </a:extLst>
          </p:cNvPr>
          <p:cNvSpPr>
            <a:spLocks/>
          </p:cNvSpPr>
          <p:nvPr userDrawn="1"/>
        </p:nvSpPr>
        <p:spPr bwMode="auto">
          <a:xfrm>
            <a:off x="3960220" y="3450562"/>
            <a:ext cx="2619136" cy="3429000"/>
          </a:xfrm>
          <a:custGeom>
            <a:avLst/>
            <a:gdLst>
              <a:gd name="T0" fmla="*/ 0 w 304"/>
              <a:gd name="T1" fmla="*/ 398 h 398"/>
              <a:gd name="T2" fmla="*/ 74 w 304"/>
              <a:gd name="T3" fmla="*/ 398 h 398"/>
              <a:gd name="T4" fmla="*/ 304 w 304"/>
              <a:gd name="T5" fmla="*/ 0 h 398"/>
              <a:gd name="T6" fmla="*/ 223 w 304"/>
              <a:gd name="T7" fmla="*/ 0 h 398"/>
              <a:gd name="T8" fmla="*/ 0 w 304"/>
              <a:gd name="T9" fmla="*/ 398 h 398"/>
            </a:gdLst>
            <a:ahLst/>
            <a:cxnLst>
              <a:cxn ang="0">
                <a:pos x="T0" y="T1"/>
              </a:cxn>
              <a:cxn ang="0">
                <a:pos x="T2" y="T3"/>
              </a:cxn>
              <a:cxn ang="0">
                <a:pos x="T4" y="T5"/>
              </a:cxn>
              <a:cxn ang="0">
                <a:pos x="T6" y="T7"/>
              </a:cxn>
              <a:cxn ang="0">
                <a:pos x="T8" y="T9"/>
              </a:cxn>
            </a:cxnLst>
            <a:rect l="0" t="0" r="r" b="b"/>
            <a:pathLst>
              <a:path w="304" h="398">
                <a:moveTo>
                  <a:pt x="0" y="398"/>
                </a:moveTo>
                <a:lnTo>
                  <a:pt x="74" y="398"/>
                </a:lnTo>
                <a:lnTo>
                  <a:pt x="304" y="0"/>
                </a:lnTo>
                <a:lnTo>
                  <a:pt x="223" y="0"/>
                </a:lnTo>
                <a:lnTo>
                  <a:pt x="0" y="398"/>
                </a:lnTo>
                <a:close/>
              </a:path>
            </a:pathLst>
          </a:custGeom>
          <a:solidFill>
            <a:schemeClr val="bg1">
              <a:lumMod val="65000"/>
            </a:schemeClr>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dirty="0"/>
          </a:p>
        </p:txBody>
      </p:sp>
      <p:sp>
        <p:nvSpPr>
          <p:cNvPr id="35" name="Freeform 8">
            <a:extLst>
              <a:ext uri="{FF2B5EF4-FFF2-40B4-BE49-F238E27FC236}">
                <a16:creationId xmlns:a16="http://schemas.microsoft.com/office/drawing/2014/main" id="{C4A6C08A-1102-22D6-CDC7-F94643959DC1}"/>
              </a:ext>
            </a:extLst>
          </p:cNvPr>
          <p:cNvSpPr>
            <a:spLocks/>
          </p:cNvSpPr>
          <p:nvPr userDrawn="1"/>
        </p:nvSpPr>
        <p:spPr bwMode="auto">
          <a:xfrm>
            <a:off x="10367888" y="3713311"/>
            <a:ext cx="1835121" cy="3144689"/>
          </a:xfrm>
          <a:custGeom>
            <a:avLst/>
            <a:gdLst>
              <a:gd name="T0" fmla="*/ 213 w 213"/>
              <a:gd name="T1" fmla="*/ 0 h 365"/>
              <a:gd name="T2" fmla="*/ 0 w 213"/>
              <a:gd name="T3" fmla="*/ 365 h 365"/>
              <a:gd name="T4" fmla="*/ 213 w 213"/>
              <a:gd name="T5" fmla="*/ 365 h 365"/>
              <a:gd name="T6" fmla="*/ 213 w 213"/>
              <a:gd name="T7" fmla="*/ 0 h 365"/>
            </a:gdLst>
            <a:ahLst/>
            <a:cxnLst>
              <a:cxn ang="0">
                <a:pos x="T0" y="T1"/>
              </a:cxn>
              <a:cxn ang="0">
                <a:pos x="T2" y="T3"/>
              </a:cxn>
              <a:cxn ang="0">
                <a:pos x="T4" y="T5"/>
              </a:cxn>
              <a:cxn ang="0">
                <a:pos x="T6" y="T7"/>
              </a:cxn>
            </a:cxnLst>
            <a:rect l="0" t="0" r="r" b="b"/>
            <a:pathLst>
              <a:path w="213" h="365">
                <a:moveTo>
                  <a:pt x="213" y="0"/>
                </a:moveTo>
                <a:lnTo>
                  <a:pt x="0" y="365"/>
                </a:lnTo>
                <a:lnTo>
                  <a:pt x="213" y="365"/>
                </a:lnTo>
                <a:lnTo>
                  <a:pt x="213" y="0"/>
                </a:lnTo>
                <a:close/>
              </a:path>
            </a:pathLst>
          </a:custGeom>
          <a:solidFill>
            <a:srgbClr val="74121D"/>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pic>
        <p:nvPicPr>
          <p:cNvPr id="27" name="Picture 26" descr="Logo&#10;&#10;Description automatically generated">
            <a:extLst>
              <a:ext uri="{FF2B5EF4-FFF2-40B4-BE49-F238E27FC236}">
                <a16:creationId xmlns:a16="http://schemas.microsoft.com/office/drawing/2014/main" id="{AFD0B610-2095-390B-36E3-2861E97A124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56097" y="970721"/>
            <a:ext cx="1963312" cy="664029"/>
          </a:xfrm>
          <a:prstGeom prst="rect">
            <a:avLst/>
          </a:prstGeom>
        </p:spPr>
      </p:pic>
      <p:sp>
        <p:nvSpPr>
          <p:cNvPr id="40" name="Diagonal Stripe 39">
            <a:extLst>
              <a:ext uri="{FF2B5EF4-FFF2-40B4-BE49-F238E27FC236}">
                <a16:creationId xmlns:a16="http://schemas.microsoft.com/office/drawing/2014/main" id="{ABD29FDD-D53B-A316-CE9E-C0BB1690ADF0}"/>
              </a:ext>
            </a:extLst>
          </p:cNvPr>
          <p:cNvSpPr/>
          <p:nvPr userDrawn="1"/>
        </p:nvSpPr>
        <p:spPr>
          <a:xfrm rot="175485">
            <a:off x="1821520" y="4675411"/>
            <a:ext cx="2314796" cy="2272379"/>
          </a:xfrm>
          <a:custGeom>
            <a:avLst/>
            <a:gdLst>
              <a:gd name="connsiteX0" fmla="*/ 0 w 2262277"/>
              <a:gd name="connsiteY0" fmla="*/ 2214205 h 4428410"/>
              <a:gd name="connsiteX1" fmla="*/ 1131139 w 2262277"/>
              <a:gd name="connsiteY1" fmla="*/ 0 h 4428410"/>
              <a:gd name="connsiteX2" fmla="*/ 2262277 w 2262277"/>
              <a:gd name="connsiteY2" fmla="*/ 0 h 4428410"/>
              <a:gd name="connsiteX3" fmla="*/ 0 w 2262277"/>
              <a:gd name="connsiteY3" fmla="*/ 4428410 h 4428410"/>
              <a:gd name="connsiteX4" fmla="*/ 0 w 2262277"/>
              <a:gd name="connsiteY4" fmla="*/ 2214205 h 4428410"/>
              <a:gd name="connsiteX0" fmla="*/ 0 w 2262277"/>
              <a:gd name="connsiteY0" fmla="*/ 2214205 h 2708951"/>
              <a:gd name="connsiteX1" fmla="*/ 1131139 w 2262277"/>
              <a:gd name="connsiteY1" fmla="*/ 0 h 2708951"/>
              <a:gd name="connsiteX2" fmla="*/ 2262277 w 2262277"/>
              <a:gd name="connsiteY2" fmla="*/ 0 h 2708951"/>
              <a:gd name="connsiteX3" fmla="*/ 799998 w 2262277"/>
              <a:gd name="connsiteY3" fmla="*/ 2708951 h 2708951"/>
              <a:gd name="connsiteX4" fmla="*/ 0 w 2262277"/>
              <a:gd name="connsiteY4" fmla="*/ 2214205 h 2708951"/>
              <a:gd name="connsiteX0" fmla="*/ 0 w 2262277"/>
              <a:gd name="connsiteY0" fmla="*/ 2214205 h 2214205"/>
              <a:gd name="connsiteX1" fmla="*/ 1131139 w 2262277"/>
              <a:gd name="connsiteY1" fmla="*/ 0 h 2214205"/>
              <a:gd name="connsiteX2" fmla="*/ 2262277 w 2262277"/>
              <a:gd name="connsiteY2" fmla="*/ 0 h 2214205"/>
              <a:gd name="connsiteX3" fmla="*/ 1174394 w 2262277"/>
              <a:gd name="connsiteY3" fmla="*/ 2162664 h 2214205"/>
              <a:gd name="connsiteX4" fmla="*/ 0 w 2262277"/>
              <a:gd name="connsiteY4" fmla="*/ 2214205 h 2214205"/>
              <a:gd name="connsiteX0" fmla="*/ 0 w 2314796"/>
              <a:gd name="connsiteY0" fmla="*/ 2272379 h 2272379"/>
              <a:gd name="connsiteX1" fmla="*/ 1183658 w 2314796"/>
              <a:gd name="connsiteY1" fmla="*/ 0 h 2272379"/>
              <a:gd name="connsiteX2" fmla="*/ 2314796 w 2314796"/>
              <a:gd name="connsiteY2" fmla="*/ 0 h 2272379"/>
              <a:gd name="connsiteX3" fmla="*/ 1226913 w 2314796"/>
              <a:gd name="connsiteY3" fmla="*/ 2162664 h 2272379"/>
              <a:gd name="connsiteX4" fmla="*/ 0 w 2314796"/>
              <a:gd name="connsiteY4" fmla="*/ 2272379 h 227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4796" h="2272379">
                <a:moveTo>
                  <a:pt x="0" y="2272379"/>
                </a:moveTo>
                <a:lnTo>
                  <a:pt x="1183658" y="0"/>
                </a:lnTo>
                <a:lnTo>
                  <a:pt x="2314796" y="0"/>
                </a:lnTo>
                <a:lnTo>
                  <a:pt x="1226913" y="2162664"/>
                </a:lnTo>
                <a:lnTo>
                  <a:pt x="0" y="2272379"/>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sp>
        <p:nvSpPr>
          <p:cNvPr id="46" name="Freeform 8">
            <a:extLst>
              <a:ext uri="{FF2B5EF4-FFF2-40B4-BE49-F238E27FC236}">
                <a16:creationId xmlns:a16="http://schemas.microsoft.com/office/drawing/2014/main" id="{324D19CD-B969-9A41-96FD-3C48671D55E3}"/>
              </a:ext>
            </a:extLst>
          </p:cNvPr>
          <p:cNvSpPr>
            <a:spLocks/>
          </p:cNvSpPr>
          <p:nvPr userDrawn="1"/>
        </p:nvSpPr>
        <p:spPr bwMode="auto">
          <a:xfrm rot="10800000">
            <a:off x="0" y="5616"/>
            <a:ext cx="1317018" cy="2121303"/>
          </a:xfrm>
          <a:custGeom>
            <a:avLst/>
            <a:gdLst>
              <a:gd name="T0" fmla="*/ 213 w 213"/>
              <a:gd name="T1" fmla="*/ 0 h 365"/>
              <a:gd name="T2" fmla="*/ 0 w 213"/>
              <a:gd name="T3" fmla="*/ 365 h 365"/>
              <a:gd name="T4" fmla="*/ 213 w 213"/>
              <a:gd name="T5" fmla="*/ 365 h 365"/>
              <a:gd name="T6" fmla="*/ 213 w 213"/>
              <a:gd name="T7" fmla="*/ 0 h 365"/>
            </a:gdLst>
            <a:ahLst/>
            <a:cxnLst>
              <a:cxn ang="0">
                <a:pos x="T0" y="T1"/>
              </a:cxn>
              <a:cxn ang="0">
                <a:pos x="T2" y="T3"/>
              </a:cxn>
              <a:cxn ang="0">
                <a:pos x="T4" y="T5"/>
              </a:cxn>
              <a:cxn ang="0">
                <a:pos x="T6" y="T7"/>
              </a:cxn>
            </a:cxnLst>
            <a:rect l="0" t="0" r="r" b="b"/>
            <a:pathLst>
              <a:path w="213" h="365">
                <a:moveTo>
                  <a:pt x="213" y="0"/>
                </a:moveTo>
                <a:lnTo>
                  <a:pt x="0" y="365"/>
                </a:lnTo>
                <a:lnTo>
                  <a:pt x="213" y="365"/>
                </a:lnTo>
                <a:lnTo>
                  <a:pt x="213" y="0"/>
                </a:lnTo>
                <a:close/>
              </a:path>
            </a:pathLst>
          </a:custGeom>
          <a:solidFill>
            <a:srgbClr val="74121D"/>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50" name="Freeform 7">
            <a:extLst>
              <a:ext uri="{FF2B5EF4-FFF2-40B4-BE49-F238E27FC236}">
                <a16:creationId xmlns:a16="http://schemas.microsoft.com/office/drawing/2014/main" id="{0A2D9FB8-C727-0DEB-593D-6A0268E96FC9}"/>
              </a:ext>
            </a:extLst>
          </p:cNvPr>
          <p:cNvSpPr>
            <a:spLocks/>
          </p:cNvSpPr>
          <p:nvPr userDrawn="1"/>
        </p:nvSpPr>
        <p:spPr bwMode="auto">
          <a:xfrm>
            <a:off x="10469449" y="3095152"/>
            <a:ext cx="1758053" cy="3140035"/>
          </a:xfrm>
          <a:custGeom>
            <a:avLst/>
            <a:gdLst>
              <a:gd name="T0" fmla="*/ 0 w 304"/>
              <a:gd name="T1" fmla="*/ 398 h 398"/>
              <a:gd name="T2" fmla="*/ 74 w 304"/>
              <a:gd name="T3" fmla="*/ 398 h 398"/>
              <a:gd name="T4" fmla="*/ 304 w 304"/>
              <a:gd name="T5" fmla="*/ 0 h 398"/>
              <a:gd name="T6" fmla="*/ 223 w 304"/>
              <a:gd name="T7" fmla="*/ 0 h 398"/>
              <a:gd name="T8" fmla="*/ 0 w 304"/>
              <a:gd name="T9" fmla="*/ 398 h 398"/>
              <a:gd name="connsiteX0" fmla="*/ 0 w 10000"/>
              <a:gd name="connsiteY0" fmla="*/ 10000 h 10000"/>
              <a:gd name="connsiteX1" fmla="*/ 2434 w 10000"/>
              <a:gd name="connsiteY1" fmla="*/ 10000 h 10000"/>
              <a:gd name="connsiteX2" fmla="*/ 10000 w 10000"/>
              <a:gd name="connsiteY2" fmla="*/ 0 h 10000"/>
              <a:gd name="connsiteX3" fmla="*/ 6202 w 10000"/>
              <a:gd name="connsiteY3" fmla="*/ 1468 h 10000"/>
              <a:gd name="connsiteX4" fmla="*/ 0 w 10000"/>
              <a:gd name="connsiteY4" fmla="*/ 10000 h 10000"/>
              <a:gd name="connsiteX0" fmla="*/ 0 w 6254"/>
              <a:gd name="connsiteY0" fmla="*/ 8532 h 8532"/>
              <a:gd name="connsiteX1" fmla="*/ 2434 w 6254"/>
              <a:gd name="connsiteY1" fmla="*/ 8532 h 8532"/>
              <a:gd name="connsiteX2" fmla="*/ 6254 w 6254"/>
              <a:gd name="connsiteY2" fmla="*/ 3388 h 8532"/>
              <a:gd name="connsiteX3" fmla="*/ 6202 w 6254"/>
              <a:gd name="connsiteY3" fmla="*/ 0 h 8532"/>
              <a:gd name="connsiteX4" fmla="*/ 0 w 6254"/>
              <a:gd name="connsiteY4" fmla="*/ 8532 h 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4" h="8532">
                <a:moveTo>
                  <a:pt x="0" y="8532"/>
                </a:moveTo>
                <a:lnTo>
                  <a:pt x="2434" y="8532"/>
                </a:lnTo>
                <a:lnTo>
                  <a:pt x="6254" y="3388"/>
                </a:lnTo>
                <a:cubicBezTo>
                  <a:pt x="6237" y="2259"/>
                  <a:pt x="6219" y="1129"/>
                  <a:pt x="6202" y="0"/>
                </a:cubicBezTo>
                <a:lnTo>
                  <a:pt x="0" y="8532"/>
                </a:lnTo>
                <a:close/>
              </a:path>
            </a:pathLst>
          </a:custGeom>
          <a:solidFill>
            <a:srgbClr val="A6A6A6"/>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dirty="0"/>
          </a:p>
        </p:txBody>
      </p:sp>
    </p:spTree>
    <p:extLst>
      <p:ext uri="{BB962C8B-B14F-4D97-AF65-F5344CB8AC3E}">
        <p14:creationId xmlns:p14="http://schemas.microsoft.com/office/powerpoint/2010/main" val="1812239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_0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F209197-5B03-3CAB-F2C4-DC93EB13BA43}"/>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7" name="Footer Placeholder 6">
            <a:extLst>
              <a:ext uri="{FF2B5EF4-FFF2-40B4-BE49-F238E27FC236}">
                <a16:creationId xmlns:a16="http://schemas.microsoft.com/office/drawing/2014/main" id="{9CBA1C1F-29AE-DA6E-A103-FEB58C507FE6}"/>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903A43F0-FAB0-EB23-6D56-32DE43812492}"/>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9" name="Title 8">
            <a:extLst>
              <a:ext uri="{FF2B5EF4-FFF2-40B4-BE49-F238E27FC236}">
                <a16:creationId xmlns:a16="http://schemas.microsoft.com/office/drawing/2014/main" id="{C7E2F138-F467-9B3A-16DD-3501AE105817}"/>
              </a:ext>
            </a:extLst>
          </p:cNvPr>
          <p:cNvSpPr>
            <a:spLocks noGrp="1"/>
          </p:cNvSpPr>
          <p:nvPr>
            <p:ph type="title"/>
          </p:nvPr>
        </p:nvSpPr>
        <p:spPr>
          <a:xfrm>
            <a:off x="4612640" y="921703"/>
            <a:ext cx="7081520" cy="1325563"/>
          </a:xfrm>
        </p:spPr>
        <p:txBody>
          <a:bodyPr/>
          <a:lstStyle/>
          <a:p>
            <a:r>
              <a:rPr lang="en-US"/>
              <a:t>Click to edit Master title style</a:t>
            </a:r>
            <a:endParaRPr lang="en-MY"/>
          </a:p>
        </p:txBody>
      </p:sp>
      <p:sp>
        <p:nvSpPr>
          <p:cNvPr id="10" name="Rectangle 9">
            <a:extLst>
              <a:ext uri="{FF2B5EF4-FFF2-40B4-BE49-F238E27FC236}">
                <a16:creationId xmlns:a16="http://schemas.microsoft.com/office/drawing/2014/main" id="{C004EF5E-20B7-12DB-D863-48833C32BD39}"/>
              </a:ext>
            </a:extLst>
          </p:cNvPr>
          <p:cNvSpPr/>
          <p:nvPr userDrawn="1"/>
        </p:nvSpPr>
        <p:spPr>
          <a:xfrm rot="10800000">
            <a:off x="-1" y="1719943"/>
            <a:ext cx="622301" cy="309558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2" name="Text Placeholder 11">
            <a:extLst>
              <a:ext uri="{FF2B5EF4-FFF2-40B4-BE49-F238E27FC236}">
                <a16:creationId xmlns:a16="http://schemas.microsoft.com/office/drawing/2014/main" id="{16DC78ED-462E-4ABB-181F-9D1A16009AE2}"/>
              </a:ext>
            </a:extLst>
          </p:cNvPr>
          <p:cNvSpPr>
            <a:spLocks noGrp="1"/>
          </p:cNvSpPr>
          <p:nvPr>
            <p:ph type="body" sz="quarter" idx="12"/>
          </p:nvPr>
        </p:nvSpPr>
        <p:spPr>
          <a:xfrm>
            <a:off x="4612641" y="2573973"/>
            <a:ext cx="7081520" cy="2626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MY" dirty="0"/>
          </a:p>
        </p:txBody>
      </p:sp>
      <p:sp>
        <p:nvSpPr>
          <p:cNvPr id="3" name="Picture Placeholder 2">
            <a:extLst>
              <a:ext uri="{FF2B5EF4-FFF2-40B4-BE49-F238E27FC236}">
                <a16:creationId xmlns:a16="http://schemas.microsoft.com/office/drawing/2014/main" id="{4CDDBD3A-27D0-26DD-0032-C1DE757FF013}"/>
              </a:ext>
            </a:extLst>
          </p:cNvPr>
          <p:cNvSpPr>
            <a:spLocks noGrp="1"/>
          </p:cNvSpPr>
          <p:nvPr>
            <p:ph type="pic" sz="quarter" idx="13"/>
          </p:nvPr>
        </p:nvSpPr>
        <p:spPr>
          <a:xfrm>
            <a:off x="1228724" y="921703"/>
            <a:ext cx="2905785" cy="4278630"/>
          </a:xfrm>
          <a:custGeom>
            <a:avLst/>
            <a:gdLst>
              <a:gd name="connsiteX0" fmla="*/ 0 w 2905125"/>
              <a:gd name="connsiteY0" fmla="*/ 0 h 4278630"/>
              <a:gd name="connsiteX1" fmla="*/ 2049449 w 2905125"/>
              <a:gd name="connsiteY1" fmla="*/ 0 h 4278630"/>
              <a:gd name="connsiteX2" fmla="*/ 2905125 w 2905125"/>
              <a:gd name="connsiteY2" fmla="*/ 855676 h 4278630"/>
              <a:gd name="connsiteX3" fmla="*/ 2905125 w 2905125"/>
              <a:gd name="connsiteY3" fmla="*/ 4278630 h 4278630"/>
              <a:gd name="connsiteX4" fmla="*/ 0 w 2905125"/>
              <a:gd name="connsiteY4" fmla="*/ 4278630 h 4278630"/>
              <a:gd name="connsiteX5" fmla="*/ 0 w 2905125"/>
              <a:gd name="connsiteY5" fmla="*/ 0 h 4278630"/>
              <a:gd name="connsiteX0" fmla="*/ 0 w 2905125"/>
              <a:gd name="connsiteY0" fmla="*/ 0 h 4278630"/>
              <a:gd name="connsiteX1" fmla="*/ 2049449 w 2905125"/>
              <a:gd name="connsiteY1" fmla="*/ 0 h 4278630"/>
              <a:gd name="connsiteX2" fmla="*/ 2869499 w 2905125"/>
              <a:gd name="connsiteY2" fmla="*/ 1330689 h 4278630"/>
              <a:gd name="connsiteX3" fmla="*/ 2905125 w 2905125"/>
              <a:gd name="connsiteY3" fmla="*/ 4278630 h 4278630"/>
              <a:gd name="connsiteX4" fmla="*/ 0 w 2905125"/>
              <a:gd name="connsiteY4" fmla="*/ 4278630 h 4278630"/>
              <a:gd name="connsiteX5" fmla="*/ 0 w 2905125"/>
              <a:gd name="connsiteY5" fmla="*/ 0 h 4278630"/>
              <a:gd name="connsiteX0" fmla="*/ 0 w 2905125"/>
              <a:gd name="connsiteY0" fmla="*/ 0 h 4278630"/>
              <a:gd name="connsiteX1" fmla="*/ 2049449 w 2905125"/>
              <a:gd name="connsiteY1" fmla="*/ 0 h 4278630"/>
              <a:gd name="connsiteX2" fmla="*/ 2891271 w 2905125"/>
              <a:gd name="connsiteY2" fmla="*/ 1323432 h 4278630"/>
              <a:gd name="connsiteX3" fmla="*/ 2905125 w 2905125"/>
              <a:gd name="connsiteY3" fmla="*/ 4278630 h 4278630"/>
              <a:gd name="connsiteX4" fmla="*/ 0 w 2905125"/>
              <a:gd name="connsiteY4" fmla="*/ 4278630 h 4278630"/>
              <a:gd name="connsiteX5" fmla="*/ 0 w 2905125"/>
              <a:gd name="connsiteY5" fmla="*/ 0 h 4278630"/>
              <a:gd name="connsiteX0" fmla="*/ 0 w 2905785"/>
              <a:gd name="connsiteY0" fmla="*/ 0 h 4278630"/>
              <a:gd name="connsiteX1" fmla="*/ 2049449 w 2905785"/>
              <a:gd name="connsiteY1" fmla="*/ 0 h 4278630"/>
              <a:gd name="connsiteX2" fmla="*/ 2905785 w 2905785"/>
              <a:gd name="connsiteY2" fmla="*/ 1330689 h 4278630"/>
              <a:gd name="connsiteX3" fmla="*/ 2905125 w 2905785"/>
              <a:gd name="connsiteY3" fmla="*/ 4278630 h 4278630"/>
              <a:gd name="connsiteX4" fmla="*/ 0 w 2905785"/>
              <a:gd name="connsiteY4" fmla="*/ 4278630 h 4278630"/>
              <a:gd name="connsiteX5" fmla="*/ 0 w 2905785"/>
              <a:gd name="connsiteY5" fmla="*/ 0 h 427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05785" h="4278630">
                <a:moveTo>
                  <a:pt x="0" y="0"/>
                </a:moveTo>
                <a:lnTo>
                  <a:pt x="2049449" y="0"/>
                </a:lnTo>
                <a:lnTo>
                  <a:pt x="2905785" y="1330689"/>
                </a:lnTo>
                <a:lnTo>
                  <a:pt x="2905125" y="4278630"/>
                </a:lnTo>
                <a:lnTo>
                  <a:pt x="0" y="4278630"/>
                </a:lnTo>
                <a:lnTo>
                  <a:pt x="0" y="0"/>
                </a:lnTo>
                <a:close/>
              </a:path>
            </a:pathLst>
          </a:custGeom>
        </p:spPr>
        <p:txBody>
          <a:bodyPr/>
          <a:lstStyle/>
          <a:p>
            <a:endParaRPr lang="en-MY"/>
          </a:p>
        </p:txBody>
      </p:sp>
      <p:pic>
        <p:nvPicPr>
          <p:cNvPr id="13" name="Picture 12" descr="Logo&#10;&#10;Description automatically generated">
            <a:extLst>
              <a:ext uri="{FF2B5EF4-FFF2-40B4-BE49-F238E27FC236}">
                <a16:creationId xmlns:a16="http://schemas.microsoft.com/office/drawing/2014/main" id="{847847F8-C089-4AEF-C431-C6509AC01A6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2649665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Layout_02">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7049-D09A-FC97-5AE3-7684D9970CD2}"/>
              </a:ext>
            </a:extLst>
          </p:cNvPr>
          <p:cNvSpPr>
            <a:spLocks noGrp="1"/>
          </p:cNvSpPr>
          <p:nvPr>
            <p:ph type="title"/>
          </p:nvPr>
        </p:nvSpPr>
        <p:spPr>
          <a:xfrm>
            <a:off x="838200" y="295161"/>
            <a:ext cx="10515600" cy="1325563"/>
          </a:xfrm>
        </p:spPr>
        <p:txBody>
          <a:bodyPr/>
          <a:lstStyle>
            <a:lvl1pPr algn="ctr">
              <a:defRPr>
                <a:solidFill>
                  <a:schemeClr val="tx1">
                    <a:lumMod val="65000"/>
                    <a:lumOff val="35000"/>
                  </a:schemeClr>
                </a:solidFill>
              </a:defRPr>
            </a:lvl1pPr>
          </a:lstStyle>
          <a:p>
            <a:r>
              <a:rPr lang="en-US"/>
              <a:t>Click to edit Master title style</a:t>
            </a:r>
            <a:endParaRPr lang="en-MY"/>
          </a:p>
        </p:txBody>
      </p:sp>
      <p:sp>
        <p:nvSpPr>
          <p:cNvPr id="6" name="Footer Placeholder 5">
            <a:extLst>
              <a:ext uri="{FF2B5EF4-FFF2-40B4-BE49-F238E27FC236}">
                <a16:creationId xmlns:a16="http://schemas.microsoft.com/office/drawing/2014/main" id="{C40CA447-4B33-14A4-A8B3-A50941C7FA6D}"/>
              </a:ext>
            </a:extLst>
          </p:cNvPr>
          <p:cNvSpPr>
            <a:spLocks noGrp="1"/>
          </p:cNvSpPr>
          <p:nvPr>
            <p:ph type="ftr" sz="quarter" idx="10"/>
          </p:nvPr>
        </p:nvSpPr>
        <p:spPr/>
        <p:txBody>
          <a:bodyPr/>
          <a:lstStyle/>
          <a:p>
            <a:endParaRPr lang="en-MY"/>
          </a:p>
        </p:txBody>
      </p:sp>
      <p:sp>
        <p:nvSpPr>
          <p:cNvPr id="7" name="Slide Number Placeholder 6">
            <a:extLst>
              <a:ext uri="{FF2B5EF4-FFF2-40B4-BE49-F238E27FC236}">
                <a16:creationId xmlns:a16="http://schemas.microsoft.com/office/drawing/2014/main" id="{C9180811-CF70-450A-27A7-6650EC921EA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5" name="Diagonal Stripe 4">
            <a:extLst>
              <a:ext uri="{FF2B5EF4-FFF2-40B4-BE49-F238E27FC236}">
                <a16:creationId xmlns:a16="http://schemas.microsoft.com/office/drawing/2014/main" id="{8DC6A165-7707-B831-4D31-547D2097E0C0}"/>
              </a:ext>
            </a:extLst>
          </p:cNvPr>
          <p:cNvSpPr/>
          <p:nvPr userDrawn="1"/>
        </p:nvSpPr>
        <p:spPr>
          <a:xfrm>
            <a:off x="0" y="0"/>
            <a:ext cx="5606143" cy="6858000"/>
          </a:xfrm>
          <a:prstGeom prst="diagStripe">
            <a:avLst/>
          </a:prstGeom>
          <a:solidFill>
            <a:schemeClr val="bg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pic>
        <p:nvPicPr>
          <p:cNvPr id="9" name="Picture 8" descr="Logo&#10;&#10;Description automatically generated">
            <a:extLst>
              <a:ext uri="{FF2B5EF4-FFF2-40B4-BE49-F238E27FC236}">
                <a16:creationId xmlns:a16="http://schemas.microsoft.com/office/drawing/2014/main" id="{7C2E61BC-4260-06A6-E9F0-F6A586DC649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88855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_03">
    <p:bg>
      <p:bgPr>
        <a:solidFill>
          <a:srgbClr val="C04C4C"/>
        </a:solidFill>
        <a:effectLst/>
      </p:bgPr>
    </p:bg>
    <p:spTree>
      <p:nvGrpSpPr>
        <p:cNvPr id="1" name=""/>
        <p:cNvGrpSpPr/>
        <p:nvPr/>
      </p:nvGrpSpPr>
      <p:grpSpPr>
        <a:xfrm>
          <a:off x="0" y="0"/>
          <a:ext cx="0" cy="0"/>
          <a:chOff x="0" y="0"/>
          <a:chExt cx="0" cy="0"/>
        </a:xfrm>
      </p:grpSpPr>
      <p:sp>
        <p:nvSpPr>
          <p:cNvPr id="11" name="Freeform 88">
            <a:extLst>
              <a:ext uri="{FF2B5EF4-FFF2-40B4-BE49-F238E27FC236}">
                <a16:creationId xmlns:a16="http://schemas.microsoft.com/office/drawing/2014/main" id="{2EC006B8-36F2-B291-87A1-3D4528A9F2D9}"/>
              </a:ext>
            </a:extLst>
          </p:cNvPr>
          <p:cNvSpPr>
            <a:spLocks noEditPoints="1"/>
          </p:cNvSpPr>
          <p:nvPr userDrawn="1"/>
        </p:nvSpPr>
        <p:spPr bwMode="auto">
          <a:xfrm rot="13500000">
            <a:off x="2009576" y="3640922"/>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ooter Placeholder 6">
            <a:extLst>
              <a:ext uri="{FF2B5EF4-FFF2-40B4-BE49-F238E27FC236}">
                <a16:creationId xmlns:a16="http://schemas.microsoft.com/office/drawing/2014/main" id="{8D376308-4430-17DE-55D8-C62E713A416C}"/>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D9F87F34-3A4F-BEE8-D6A3-75E86F6048D2}"/>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7" name="Rectangle 16">
            <a:extLst>
              <a:ext uri="{FF2B5EF4-FFF2-40B4-BE49-F238E27FC236}">
                <a16:creationId xmlns:a16="http://schemas.microsoft.com/office/drawing/2014/main" id="{AB1995BA-762F-0E75-164E-C2DC8E53AF1E}"/>
              </a:ext>
            </a:extLst>
          </p:cNvPr>
          <p:cNvSpPr/>
          <p:nvPr userDrawn="1"/>
        </p:nvSpPr>
        <p:spPr>
          <a:xfrm>
            <a:off x="7293428" y="0"/>
            <a:ext cx="4365171" cy="6858000"/>
          </a:xfrm>
          <a:prstGeom prst="rect">
            <a:avLst/>
          </a:prstGeom>
          <a:solidFill>
            <a:schemeClr val="bg1">
              <a:lumMod val="95000"/>
            </a:schemeClr>
          </a:solidFill>
          <a:ln>
            <a:noFill/>
          </a:ln>
          <a:effectLst>
            <a:outerShdw blurRad="431800" dist="508000" dir="7860000" algn="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grpSp>
        <p:nvGrpSpPr>
          <p:cNvPr id="19" name="Group 18">
            <a:extLst>
              <a:ext uri="{FF2B5EF4-FFF2-40B4-BE49-F238E27FC236}">
                <a16:creationId xmlns:a16="http://schemas.microsoft.com/office/drawing/2014/main" id="{A8344EBC-0EE1-6D60-DD13-A025929EB2A2}"/>
              </a:ext>
            </a:extLst>
          </p:cNvPr>
          <p:cNvGrpSpPr/>
          <p:nvPr userDrawn="1"/>
        </p:nvGrpSpPr>
        <p:grpSpPr>
          <a:xfrm rot="10800000">
            <a:off x="9169016" y="6004017"/>
            <a:ext cx="613993" cy="75107"/>
            <a:chOff x="-1587" y="4763"/>
            <a:chExt cx="300037" cy="42862"/>
          </a:xfrm>
          <a:solidFill>
            <a:srgbClr val="C04C4C"/>
          </a:solidFill>
        </p:grpSpPr>
        <p:sp>
          <p:nvSpPr>
            <p:cNvPr id="20" name="Oval 13">
              <a:extLst>
                <a:ext uri="{FF2B5EF4-FFF2-40B4-BE49-F238E27FC236}">
                  <a16:creationId xmlns:a16="http://schemas.microsoft.com/office/drawing/2014/main" id="{BCD5BC98-703E-C5F4-6A62-09FCC6A36DB8}"/>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1" name="Oval 14">
              <a:extLst>
                <a:ext uri="{FF2B5EF4-FFF2-40B4-BE49-F238E27FC236}">
                  <a16:creationId xmlns:a16="http://schemas.microsoft.com/office/drawing/2014/main" id="{ECA11C4B-3AD6-EB59-443E-E2E20B42D274}"/>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2" name="Oval 15">
              <a:extLst>
                <a:ext uri="{FF2B5EF4-FFF2-40B4-BE49-F238E27FC236}">
                  <a16:creationId xmlns:a16="http://schemas.microsoft.com/office/drawing/2014/main" id="{080E09A2-A318-7937-F507-9F4F1573C372}"/>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3" name="Oval 16">
              <a:extLst>
                <a:ext uri="{FF2B5EF4-FFF2-40B4-BE49-F238E27FC236}">
                  <a16:creationId xmlns:a16="http://schemas.microsoft.com/office/drawing/2014/main" id="{806198F1-CD00-115B-03EB-DA6337A9FA51}"/>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24" name="Title 23">
            <a:extLst>
              <a:ext uri="{FF2B5EF4-FFF2-40B4-BE49-F238E27FC236}">
                <a16:creationId xmlns:a16="http://schemas.microsoft.com/office/drawing/2014/main" id="{814EC3F6-24D4-D885-5046-3A3D68236E2E}"/>
              </a:ext>
            </a:extLst>
          </p:cNvPr>
          <p:cNvSpPr>
            <a:spLocks noGrp="1"/>
          </p:cNvSpPr>
          <p:nvPr>
            <p:ph type="title"/>
          </p:nvPr>
        </p:nvSpPr>
        <p:spPr>
          <a:xfrm>
            <a:off x="326572" y="1388382"/>
            <a:ext cx="6672943" cy="1325563"/>
          </a:xfrm>
        </p:spPr>
        <p:txBody>
          <a:bodyPr/>
          <a:lstStyle>
            <a:lvl1pPr>
              <a:defRPr>
                <a:solidFill>
                  <a:schemeClr val="bg1"/>
                </a:solidFill>
              </a:defRPr>
            </a:lvl1pPr>
          </a:lstStyle>
          <a:p>
            <a:r>
              <a:rPr lang="en-US" dirty="0"/>
              <a:t>Click to edit Master title style</a:t>
            </a:r>
            <a:endParaRPr lang="en-MY" dirty="0"/>
          </a:p>
        </p:txBody>
      </p:sp>
      <p:sp>
        <p:nvSpPr>
          <p:cNvPr id="12" name="Freeform 88">
            <a:extLst>
              <a:ext uri="{FF2B5EF4-FFF2-40B4-BE49-F238E27FC236}">
                <a16:creationId xmlns:a16="http://schemas.microsoft.com/office/drawing/2014/main" id="{FFE63D60-4033-0963-0257-340E61B3359D}"/>
              </a:ext>
            </a:extLst>
          </p:cNvPr>
          <p:cNvSpPr>
            <a:spLocks noEditPoints="1"/>
          </p:cNvSpPr>
          <p:nvPr userDrawn="1"/>
        </p:nvSpPr>
        <p:spPr bwMode="auto">
          <a:xfrm rot="16200000">
            <a:off x="5061976" y="2610139"/>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78339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_04">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BC5600A4-3E4E-EC47-12EA-B6310B747A8B}"/>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16" name="Rectangle 15">
            <a:extLst>
              <a:ext uri="{FF2B5EF4-FFF2-40B4-BE49-F238E27FC236}">
                <a16:creationId xmlns:a16="http://schemas.microsoft.com/office/drawing/2014/main" id="{7ABC459D-A688-50A7-E022-E57A39DF24C8}"/>
              </a:ext>
            </a:extLst>
          </p:cNvPr>
          <p:cNvSpPr/>
          <p:nvPr userDrawn="1"/>
        </p:nvSpPr>
        <p:spPr>
          <a:xfrm>
            <a:off x="729342" y="0"/>
            <a:ext cx="4285887" cy="62375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chemeClr val="bg1"/>
              </a:solidFill>
            </a:endParaRPr>
          </a:p>
        </p:txBody>
      </p:sp>
      <p:sp>
        <p:nvSpPr>
          <p:cNvPr id="8" name="Footer Placeholder 7">
            <a:extLst>
              <a:ext uri="{FF2B5EF4-FFF2-40B4-BE49-F238E27FC236}">
                <a16:creationId xmlns:a16="http://schemas.microsoft.com/office/drawing/2014/main" id="{1642AE79-79E4-0073-0455-4CDA30AD8F65}"/>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6954D628-8D81-1CDE-6D27-24AB85F650D6}"/>
              </a:ext>
            </a:extLst>
          </p:cNvPr>
          <p:cNvSpPr>
            <a:spLocks noGrp="1"/>
          </p:cNvSpPr>
          <p:nvPr>
            <p:ph type="sldNum" sz="quarter" idx="11"/>
          </p:nvPr>
        </p:nvSpPr>
        <p:spPr/>
        <p:txBody>
          <a:bodyPr/>
          <a:lstStyle/>
          <a:p>
            <a:fld id="{7737D3DD-0AB3-4F16-99FA-6262B2B4036D}" type="slidenum">
              <a:rPr lang="en-MY" smtClean="0"/>
              <a:t>‹#›</a:t>
            </a:fld>
            <a:endParaRPr lang="en-MY"/>
          </a:p>
        </p:txBody>
      </p:sp>
      <p:grpSp>
        <p:nvGrpSpPr>
          <p:cNvPr id="11" name="Group 10">
            <a:extLst>
              <a:ext uri="{FF2B5EF4-FFF2-40B4-BE49-F238E27FC236}">
                <a16:creationId xmlns:a16="http://schemas.microsoft.com/office/drawing/2014/main" id="{9C2342FF-69D1-829A-9394-7FDD7C8DC0D8}"/>
              </a:ext>
            </a:extLst>
          </p:cNvPr>
          <p:cNvGrpSpPr/>
          <p:nvPr userDrawn="1"/>
        </p:nvGrpSpPr>
        <p:grpSpPr>
          <a:xfrm>
            <a:off x="2561933" y="419857"/>
            <a:ext cx="613993" cy="75107"/>
            <a:chOff x="-1587" y="4763"/>
            <a:chExt cx="300037" cy="42862"/>
          </a:xfrm>
          <a:solidFill>
            <a:srgbClr val="C04C4C"/>
          </a:solidFill>
        </p:grpSpPr>
        <p:sp>
          <p:nvSpPr>
            <p:cNvPr id="12" name="Oval 13">
              <a:extLst>
                <a:ext uri="{FF2B5EF4-FFF2-40B4-BE49-F238E27FC236}">
                  <a16:creationId xmlns:a16="http://schemas.microsoft.com/office/drawing/2014/main" id="{23262089-B548-7EB2-7E11-8E96F2D4ECA1}"/>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3" name="Oval 14">
              <a:extLst>
                <a:ext uri="{FF2B5EF4-FFF2-40B4-BE49-F238E27FC236}">
                  <a16:creationId xmlns:a16="http://schemas.microsoft.com/office/drawing/2014/main" id="{E939BD00-47B2-AF84-6481-FC6D266B933A}"/>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4" name="Oval 15">
              <a:extLst>
                <a:ext uri="{FF2B5EF4-FFF2-40B4-BE49-F238E27FC236}">
                  <a16:creationId xmlns:a16="http://schemas.microsoft.com/office/drawing/2014/main" id="{3247BFCB-8D78-A506-7B1C-F4FFA425C85B}"/>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5" name="Oval 16">
              <a:extLst>
                <a:ext uri="{FF2B5EF4-FFF2-40B4-BE49-F238E27FC236}">
                  <a16:creationId xmlns:a16="http://schemas.microsoft.com/office/drawing/2014/main" id="{B4410486-EA59-BC01-71A7-DDAC2A1EA4CB}"/>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18" name="Title 17">
            <a:extLst>
              <a:ext uri="{FF2B5EF4-FFF2-40B4-BE49-F238E27FC236}">
                <a16:creationId xmlns:a16="http://schemas.microsoft.com/office/drawing/2014/main" id="{B3FE10FD-D9C0-C344-A74A-C6F10F75D789}"/>
              </a:ext>
            </a:extLst>
          </p:cNvPr>
          <p:cNvSpPr>
            <a:spLocks noGrp="1"/>
          </p:cNvSpPr>
          <p:nvPr>
            <p:ph type="title"/>
          </p:nvPr>
        </p:nvSpPr>
        <p:spPr>
          <a:xfrm>
            <a:off x="1008176" y="2103437"/>
            <a:ext cx="3815716" cy="1325563"/>
          </a:xfrm>
        </p:spPr>
        <p:txBody>
          <a:bodyPr/>
          <a:lstStyle>
            <a:lvl1pPr algn="ctr">
              <a:defRPr/>
            </a:lvl1pPr>
          </a:lstStyle>
          <a:p>
            <a:r>
              <a:rPr lang="en-US"/>
              <a:t>Click to edit Master title style</a:t>
            </a:r>
            <a:endParaRPr lang="en-MY"/>
          </a:p>
        </p:txBody>
      </p:sp>
    </p:spTree>
    <p:extLst>
      <p:ext uri="{BB962C8B-B14F-4D97-AF65-F5344CB8AC3E}">
        <p14:creationId xmlns:p14="http://schemas.microsoft.com/office/powerpoint/2010/main" val="3603164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_05">
    <p:bg>
      <p:bgPr>
        <a:solidFill>
          <a:srgbClr val="C04C4C"/>
        </a:solidFill>
        <a:effectLst/>
      </p:bgPr>
    </p:bg>
    <p:spTree>
      <p:nvGrpSpPr>
        <p:cNvPr id="1" name=""/>
        <p:cNvGrpSpPr/>
        <p:nvPr/>
      </p:nvGrpSpPr>
      <p:grpSpPr>
        <a:xfrm>
          <a:off x="0" y="0"/>
          <a:ext cx="0" cy="0"/>
          <a:chOff x="0" y="0"/>
          <a:chExt cx="0" cy="0"/>
        </a:xfrm>
      </p:grpSpPr>
      <p:sp>
        <p:nvSpPr>
          <p:cNvPr id="14" name="Freeform 16">
            <a:extLst>
              <a:ext uri="{FF2B5EF4-FFF2-40B4-BE49-F238E27FC236}">
                <a16:creationId xmlns:a16="http://schemas.microsoft.com/office/drawing/2014/main" id="{955C00B2-487B-35F9-EFC4-6711B63378F0}"/>
              </a:ext>
            </a:extLst>
          </p:cNvPr>
          <p:cNvSpPr>
            <a:spLocks/>
          </p:cNvSpPr>
          <p:nvPr userDrawn="1"/>
        </p:nvSpPr>
        <p:spPr bwMode="auto">
          <a:xfrm rot="10800000">
            <a:off x="11064240" y="0"/>
            <a:ext cx="1127760" cy="1447800"/>
          </a:xfrm>
          <a:custGeom>
            <a:avLst/>
            <a:gdLst>
              <a:gd name="T0" fmla="*/ 1 w 343"/>
              <a:gd name="T1" fmla="*/ 0 h 344"/>
              <a:gd name="T2" fmla="*/ 343 w 343"/>
              <a:gd name="T3" fmla="*/ 343 h 344"/>
              <a:gd name="T4" fmla="*/ 43 w 343"/>
              <a:gd name="T5" fmla="*/ 344 h 344"/>
              <a:gd name="T6" fmla="*/ 0 w 343"/>
              <a:gd name="T7" fmla="*/ 301 h 344"/>
              <a:gd name="T8" fmla="*/ 1 w 343"/>
              <a:gd name="T9" fmla="*/ 0 h 344"/>
              <a:gd name="connsiteX0" fmla="*/ 30 w 10001"/>
              <a:gd name="connsiteY0" fmla="*/ 0 h 10000"/>
              <a:gd name="connsiteX1" fmla="*/ 10001 w 10001"/>
              <a:gd name="connsiteY1" fmla="*/ 9971 h 10000"/>
              <a:gd name="connsiteX2" fmla="*/ 1255 w 10001"/>
              <a:gd name="connsiteY2" fmla="*/ 10000 h 10000"/>
              <a:gd name="connsiteX3" fmla="*/ 1 w 10001"/>
              <a:gd name="connsiteY3" fmla="*/ 8750 h 10000"/>
              <a:gd name="connsiteX4" fmla="*/ 30 w 10001"/>
              <a:gd name="connsiteY4" fmla="*/ 0 h 10000"/>
              <a:gd name="connsiteX0" fmla="*/ 30 w 10001"/>
              <a:gd name="connsiteY0" fmla="*/ 0 h 10000"/>
              <a:gd name="connsiteX1" fmla="*/ 10001 w 10001"/>
              <a:gd name="connsiteY1" fmla="*/ 9971 h 10000"/>
              <a:gd name="connsiteX2" fmla="*/ 1255 w 10001"/>
              <a:gd name="connsiteY2" fmla="*/ 10000 h 10000"/>
              <a:gd name="connsiteX3" fmla="*/ 1 w 10001"/>
              <a:gd name="connsiteY3" fmla="*/ 8750 h 10000"/>
              <a:gd name="connsiteX4" fmla="*/ 30 w 10001"/>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1" h="10000">
                <a:moveTo>
                  <a:pt x="30" y="0"/>
                </a:moveTo>
                <a:lnTo>
                  <a:pt x="10001" y="9971"/>
                </a:lnTo>
                <a:lnTo>
                  <a:pt x="1255" y="10000"/>
                </a:lnTo>
                <a:cubicBezTo>
                  <a:pt x="-92" y="10000"/>
                  <a:pt x="1" y="9419"/>
                  <a:pt x="1" y="8750"/>
                </a:cubicBezTo>
                <a:cubicBezTo>
                  <a:pt x="11" y="5833"/>
                  <a:pt x="20" y="2917"/>
                  <a:pt x="30" y="0"/>
                </a:cubicBezTo>
                <a:close/>
              </a:path>
            </a:pathLst>
          </a:custGeom>
          <a:solidFill>
            <a:srgbClr val="C04C4C"/>
          </a:solidFill>
          <a:ln>
            <a:noFill/>
          </a:ln>
          <a:effectLst>
            <a:innerShdw blurRad="901700" dist="50800" dir="18900000">
              <a:prstClr val="black">
                <a:alpha val="30000"/>
              </a:prstClr>
            </a:innerShdw>
          </a:effectLst>
        </p:spPr>
        <p:txBody>
          <a:bodyPr vert="horz" wrap="square" lIns="91440" tIns="45720" rIns="91440" bIns="45720" numCol="1" anchor="t" anchorCtr="0" compatLnSpc="1">
            <a:prstTxWarp prst="textNoShape">
              <a:avLst/>
            </a:prstTxWarp>
          </a:bodyPr>
          <a:lstStyle/>
          <a:p>
            <a:endParaRPr lang="en-US" dirty="0"/>
          </a:p>
        </p:txBody>
      </p:sp>
      <p:sp>
        <p:nvSpPr>
          <p:cNvPr id="24" name="Rectangle 23">
            <a:extLst>
              <a:ext uri="{FF2B5EF4-FFF2-40B4-BE49-F238E27FC236}">
                <a16:creationId xmlns:a16="http://schemas.microsoft.com/office/drawing/2014/main" id="{561A13B1-4FE2-47EF-C699-2F5D32C46C7B}"/>
              </a:ext>
            </a:extLst>
          </p:cNvPr>
          <p:cNvSpPr/>
          <p:nvPr userDrawn="1"/>
        </p:nvSpPr>
        <p:spPr>
          <a:xfrm>
            <a:off x="0" y="0"/>
            <a:ext cx="5148943" cy="6858000"/>
          </a:xfrm>
          <a:prstGeom prst="rect">
            <a:avLst/>
          </a:prstGeom>
          <a:solidFill>
            <a:schemeClr val="tx1">
              <a:lumMod val="75000"/>
              <a:lumOff val="25000"/>
            </a:schemeClr>
          </a:solidFill>
          <a:ln>
            <a:solidFill>
              <a:schemeClr val="tx2">
                <a:lumMod val="25000"/>
                <a:lumOff val="75000"/>
              </a:schemeClr>
            </a:solidFill>
          </a:ln>
          <a:effectLst>
            <a:outerShdw blurRad="457200" dist="215900" sx="96000" sy="96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Footer Placeholder 7">
            <a:extLst>
              <a:ext uri="{FF2B5EF4-FFF2-40B4-BE49-F238E27FC236}">
                <a16:creationId xmlns:a16="http://schemas.microsoft.com/office/drawing/2014/main" id="{38B5F1C4-1CE7-DD7E-48D5-4216747D32ED}"/>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A6223489-9DE8-D078-A240-0B0232406F2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21" name="Title 20">
            <a:extLst>
              <a:ext uri="{FF2B5EF4-FFF2-40B4-BE49-F238E27FC236}">
                <a16:creationId xmlns:a16="http://schemas.microsoft.com/office/drawing/2014/main" id="{5B65FFBD-94D0-7BC8-3B24-CAF4FC2B7924}"/>
              </a:ext>
            </a:extLst>
          </p:cNvPr>
          <p:cNvSpPr>
            <a:spLocks noGrp="1"/>
          </p:cNvSpPr>
          <p:nvPr>
            <p:ph type="title"/>
          </p:nvPr>
        </p:nvSpPr>
        <p:spPr>
          <a:xfrm>
            <a:off x="500742" y="1286581"/>
            <a:ext cx="4169229" cy="1325563"/>
          </a:xfrm>
        </p:spPr>
        <p:txBody>
          <a:bodyPr/>
          <a:lstStyle>
            <a:lvl1pPr>
              <a:defRPr>
                <a:solidFill>
                  <a:schemeClr val="bg1"/>
                </a:solidFill>
              </a:defRPr>
            </a:lvl1pPr>
          </a:lstStyle>
          <a:p>
            <a:r>
              <a:rPr lang="en-US" dirty="0"/>
              <a:t>Click to edit Master title style</a:t>
            </a:r>
            <a:endParaRPr lang="en-MY" dirty="0"/>
          </a:p>
        </p:txBody>
      </p:sp>
      <p:sp>
        <p:nvSpPr>
          <p:cNvPr id="23" name="Picture Placeholder 22">
            <a:extLst>
              <a:ext uri="{FF2B5EF4-FFF2-40B4-BE49-F238E27FC236}">
                <a16:creationId xmlns:a16="http://schemas.microsoft.com/office/drawing/2014/main" id="{062D7562-98EB-7777-7293-CA6B3C3C6E27}"/>
              </a:ext>
            </a:extLst>
          </p:cNvPr>
          <p:cNvSpPr>
            <a:spLocks noGrp="1"/>
          </p:cNvSpPr>
          <p:nvPr>
            <p:ph type="pic" sz="quarter" idx="12"/>
          </p:nvPr>
        </p:nvSpPr>
        <p:spPr>
          <a:xfrm>
            <a:off x="8752114" y="733425"/>
            <a:ext cx="2939143" cy="2363380"/>
          </a:xfrm>
        </p:spPr>
        <p:txBody>
          <a:bodyPr/>
          <a:lstStyle/>
          <a:p>
            <a:endParaRPr lang="en-MY"/>
          </a:p>
        </p:txBody>
      </p:sp>
      <p:sp>
        <p:nvSpPr>
          <p:cNvPr id="26" name="Picture Placeholder 22">
            <a:extLst>
              <a:ext uri="{FF2B5EF4-FFF2-40B4-BE49-F238E27FC236}">
                <a16:creationId xmlns:a16="http://schemas.microsoft.com/office/drawing/2014/main" id="{B3311D2B-C82E-1CAD-A451-9734F58E57B4}"/>
              </a:ext>
            </a:extLst>
          </p:cNvPr>
          <p:cNvSpPr>
            <a:spLocks noGrp="1"/>
          </p:cNvSpPr>
          <p:nvPr>
            <p:ph type="pic" sz="quarter" idx="14"/>
          </p:nvPr>
        </p:nvSpPr>
        <p:spPr>
          <a:xfrm>
            <a:off x="5595258" y="733425"/>
            <a:ext cx="2939143" cy="2363380"/>
          </a:xfrm>
        </p:spPr>
        <p:txBody>
          <a:bodyPr/>
          <a:lstStyle/>
          <a:p>
            <a:endParaRPr lang="en-MY"/>
          </a:p>
        </p:txBody>
      </p:sp>
      <p:sp>
        <p:nvSpPr>
          <p:cNvPr id="27" name="Picture Placeholder 22">
            <a:extLst>
              <a:ext uri="{FF2B5EF4-FFF2-40B4-BE49-F238E27FC236}">
                <a16:creationId xmlns:a16="http://schemas.microsoft.com/office/drawing/2014/main" id="{74429CBD-241C-5A28-0B76-94FBEBD0C02B}"/>
              </a:ext>
            </a:extLst>
          </p:cNvPr>
          <p:cNvSpPr>
            <a:spLocks noGrp="1"/>
          </p:cNvSpPr>
          <p:nvPr>
            <p:ph type="pic" sz="quarter" idx="15"/>
          </p:nvPr>
        </p:nvSpPr>
        <p:spPr>
          <a:xfrm>
            <a:off x="8752114" y="3244668"/>
            <a:ext cx="2939143" cy="2363380"/>
          </a:xfrm>
        </p:spPr>
        <p:txBody>
          <a:bodyPr/>
          <a:lstStyle/>
          <a:p>
            <a:endParaRPr lang="en-MY"/>
          </a:p>
        </p:txBody>
      </p:sp>
      <p:sp>
        <p:nvSpPr>
          <p:cNvPr id="28" name="Picture Placeholder 22">
            <a:extLst>
              <a:ext uri="{FF2B5EF4-FFF2-40B4-BE49-F238E27FC236}">
                <a16:creationId xmlns:a16="http://schemas.microsoft.com/office/drawing/2014/main" id="{CFCC5C12-97DC-F983-E825-5420E2382DF3}"/>
              </a:ext>
            </a:extLst>
          </p:cNvPr>
          <p:cNvSpPr>
            <a:spLocks noGrp="1"/>
          </p:cNvSpPr>
          <p:nvPr>
            <p:ph type="pic" sz="quarter" idx="16"/>
          </p:nvPr>
        </p:nvSpPr>
        <p:spPr>
          <a:xfrm>
            <a:off x="5595258" y="3244668"/>
            <a:ext cx="2939143" cy="2363380"/>
          </a:xfrm>
        </p:spPr>
        <p:txBody>
          <a:bodyPr/>
          <a:lstStyle/>
          <a:p>
            <a:endParaRPr lang="en-MY"/>
          </a:p>
        </p:txBody>
      </p:sp>
      <p:pic>
        <p:nvPicPr>
          <p:cNvPr id="12" name="Picture 11" descr="Logo&#10;&#10;Description automatically generated">
            <a:extLst>
              <a:ext uri="{FF2B5EF4-FFF2-40B4-BE49-F238E27FC236}">
                <a16:creationId xmlns:a16="http://schemas.microsoft.com/office/drawing/2014/main" id="{3AA3835C-FADD-1650-B8D8-CE293B5F5BB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235033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2AE6E-5012-F925-B9E0-2C9A3DBC0A6A}"/>
              </a:ext>
            </a:extLst>
          </p:cNvPr>
          <p:cNvSpPr/>
          <p:nvPr userDrawn="1"/>
        </p:nvSpPr>
        <p:spPr>
          <a:xfrm>
            <a:off x="0" y="-1"/>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Diagonal Stripe 4">
            <a:extLst>
              <a:ext uri="{FF2B5EF4-FFF2-40B4-BE49-F238E27FC236}">
                <a16:creationId xmlns:a16="http://schemas.microsoft.com/office/drawing/2014/main" id="{2C42E429-2984-FD06-B980-5826B41BC123}"/>
              </a:ext>
            </a:extLst>
          </p:cNvPr>
          <p:cNvSpPr/>
          <p:nvPr userDrawn="1"/>
        </p:nvSpPr>
        <p:spPr>
          <a:xfrm>
            <a:off x="0" y="0"/>
            <a:ext cx="5606143" cy="6858000"/>
          </a:xfrm>
          <a:prstGeom prst="diagStripe">
            <a:avLst/>
          </a:prstGeom>
          <a:solidFill>
            <a:schemeClr val="bg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sp>
        <p:nvSpPr>
          <p:cNvPr id="7" name="Rectangle 6">
            <a:extLst>
              <a:ext uri="{FF2B5EF4-FFF2-40B4-BE49-F238E27FC236}">
                <a16:creationId xmlns:a16="http://schemas.microsoft.com/office/drawing/2014/main" id="{3368261F-6835-9486-4798-B9A07195D78C}"/>
              </a:ext>
            </a:extLst>
          </p:cNvPr>
          <p:cNvSpPr/>
          <p:nvPr userDrawn="1"/>
        </p:nvSpPr>
        <p:spPr>
          <a:xfrm rot="10800000">
            <a:off x="209321" y="0"/>
            <a:ext cx="99164" cy="305851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Rectangle 7">
            <a:extLst>
              <a:ext uri="{FF2B5EF4-FFF2-40B4-BE49-F238E27FC236}">
                <a16:creationId xmlns:a16="http://schemas.microsoft.com/office/drawing/2014/main" id="{A847E563-BFAE-519A-4A8B-22300B086917}"/>
              </a:ext>
            </a:extLst>
          </p:cNvPr>
          <p:cNvSpPr/>
          <p:nvPr userDrawn="1"/>
        </p:nvSpPr>
        <p:spPr>
          <a:xfrm rot="10800000">
            <a:off x="209518" y="3139623"/>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0" name="Rectangle 9">
            <a:extLst>
              <a:ext uri="{FF2B5EF4-FFF2-40B4-BE49-F238E27FC236}">
                <a16:creationId xmlns:a16="http://schemas.microsoft.com/office/drawing/2014/main" id="{BBFDF2C4-A780-511B-093B-368D5530493C}"/>
              </a:ext>
            </a:extLst>
          </p:cNvPr>
          <p:cNvSpPr/>
          <p:nvPr userDrawn="1"/>
        </p:nvSpPr>
        <p:spPr>
          <a:xfrm rot="10800000">
            <a:off x="209321" y="3654629"/>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12" name="Picture 11" descr="Logo&#10;&#10;Description automatically generated">
            <a:extLst>
              <a:ext uri="{FF2B5EF4-FFF2-40B4-BE49-F238E27FC236}">
                <a16:creationId xmlns:a16="http://schemas.microsoft.com/office/drawing/2014/main" id="{1E7417D1-014A-5984-58A6-AA6486BF755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1792788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blank_layout_0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6A5AEAA-D9F4-2E35-437C-BA8524DF94F6}"/>
              </a:ext>
            </a:extLst>
          </p:cNvPr>
          <p:cNvSpPr/>
          <p:nvPr userDrawn="1"/>
        </p:nvSpPr>
        <p:spPr>
          <a:xfrm flipH="1">
            <a:off x="11899557" y="0"/>
            <a:ext cx="61784" cy="627723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Diagonal Stripe 4">
            <a:extLst>
              <a:ext uri="{FF2B5EF4-FFF2-40B4-BE49-F238E27FC236}">
                <a16:creationId xmlns:a16="http://schemas.microsoft.com/office/drawing/2014/main" id="{2C42E429-2984-FD06-B980-5826B41BC123}"/>
              </a:ext>
            </a:extLst>
          </p:cNvPr>
          <p:cNvSpPr/>
          <p:nvPr userDrawn="1"/>
        </p:nvSpPr>
        <p:spPr>
          <a:xfrm>
            <a:off x="0" y="0"/>
            <a:ext cx="5606143" cy="6858000"/>
          </a:xfrm>
          <a:prstGeom prst="diagStripe">
            <a:avLst/>
          </a:prstGeom>
          <a:solidFill>
            <a:schemeClr val="bg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dirty="0">
              <a:solidFill>
                <a:schemeClr val="tx1"/>
              </a:solidFill>
            </a:endParaRPr>
          </a:p>
        </p:txBody>
      </p:sp>
      <p:pic>
        <p:nvPicPr>
          <p:cNvPr id="7" name="Picture 6" descr="Logo&#10;&#10;Description automatically generated">
            <a:extLst>
              <a:ext uri="{FF2B5EF4-FFF2-40B4-BE49-F238E27FC236}">
                <a16:creationId xmlns:a16="http://schemas.microsoft.com/office/drawing/2014/main" id="{B1924BF6-BCDA-9AF9-A625-9294B79A5C3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64145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7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A71898-202E-A9B0-5802-EB291E6E6BDA}"/>
              </a:ext>
            </a:extLst>
          </p:cNvPr>
          <p:cNvSpPr>
            <a:spLocks noGrp="1"/>
          </p:cNvSpPr>
          <p:nvPr>
            <p:ph type="title"/>
          </p:nvPr>
        </p:nvSpPr>
        <p:spPr>
          <a:xfrm>
            <a:off x="838200" y="336550"/>
            <a:ext cx="10515600" cy="1325563"/>
          </a:xfrm>
          <a:prstGeom prst="rect">
            <a:avLst/>
          </a:prstGeom>
        </p:spPr>
        <p:txBody>
          <a:bodyPr vert="horz" lIns="91440" tIns="45720" rIns="91440" bIns="45720" rtlCol="0" anchor="ctr">
            <a:normAutofit/>
          </a:bodyPr>
          <a:lstStyle/>
          <a:p>
            <a:r>
              <a:rPr lang="en-US" dirty="0"/>
              <a:t>Click to edit Master title style</a:t>
            </a:r>
            <a:endParaRPr lang="en-MY" dirty="0"/>
          </a:p>
        </p:txBody>
      </p:sp>
      <p:sp>
        <p:nvSpPr>
          <p:cNvPr id="3" name="Text Placeholder 2">
            <a:extLst>
              <a:ext uri="{FF2B5EF4-FFF2-40B4-BE49-F238E27FC236}">
                <a16:creationId xmlns:a16="http://schemas.microsoft.com/office/drawing/2014/main" id="{7E086769-6690-B393-F5E4-DCECFF4195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4">
            <a:extLst>
              <a:ext uri="{FF2B5EF4-FFF2-40B4-BE49-F238E27FC236}">
                <a16:creationId xmlns:a16="http://schemas.microsoft.com/office/drawing/2014/main" id="{55DC639E-4B25-1826-B194-296A678A915A}"/>
              </a:ext>
            </a:extLst>
          </p:cNvPr>
          <p:cNvSpPr>
            <a:spLocks noGrp="1"/>
          </p:cNvSpPr>
          <p:nvPr>
            <p:ph type="ftr" sz="quarter" idx="3"/>
          </p:nvPr>
        </p:nvSpPr>
        <p:spPr>
          <a:xfrm>
            <a:off x="186887" y="644403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dirty="0"/>
          </a:p>
        </p:txBody>
      </p:sp>
      <p:sp>
        <p:nvSpPr>
          <p:cNvPr id="9" name="Freeform: Shape 8">
            <a:extLst>
              <a:ext uri="{FF2B5EF4-FFF2-40B4-BE49-F238E27FC236}">
                <a16:creationId xmlns:a16="http://schemas.microsoft.com/office/drawing/2014/main" id="{F6E48471-839B-1190-2A8F-CDE90D81E453}"/>
              </a:ext>
            </a:extLst>
          </p:cNvPr>
          <p:cNvSpPr/>
          <p:nvPr userDrawn="1"/>
        </p:nvSpPr>
        <p:spPr>
          <a:xfrm>
            <a:off x="5553075" y="6413500"/>
            <a:ext cx="1085850" cy="444500"/>
          </a:xfrm>
          <a:custGeom>
            <a:avLst/>
            <a:gdLst>
              <a:gd name="connsiteX0" fmla="*/ 550981 w 2344943"/>
              <a:gd name="connsiteY0" fmla="*/ 0 h 407428"/>
              <a:gd name="connsiteX1" fmla="*/ 940996 w 2344943"/>
              <a:gd name="connsiteY1" fmla="*/ 0 h 407428"/>
              <a:gd name="connsiteX2" fmla="*/ 1403945 w 2344943"/>
              <a:gd name="connsiteY2" fmla="*/ 0 h 407428"/>
              <a:gd name="connsiteX3" fmla="*/ 1793961 w 2344943"/>
              <a:gd name="connsiteY3" fmla="*/ 0 h 407428"/>
              <a:gd name="connsiteX4" fmla="*/ 2288061 w 2344943"/>
              <a:gd name="connsiteY4" fmla="*/ 355358 h 407428"/>
              <a:gd name="connsiteX5" fmla="*/ 2344943 w 2344943"/>
              <a:gd name="connsiteY5" fmla="*/ 407428 h 407428"/>
              <a:gd name="connsiteX6" fmla="*/ 0 w 2344943"/>
              <a:gd name="connsiteY6" fmla="*/ 407428 h 407428"/>
              <a:gd name="connsiteX7" fmla="*/ 56882 w 2344943"/>
              <a:gd name="connsiteY7" fmla="*/ 355358 h 407428"/>
              <a:gd name="connsiteX8" fmla="*/ 550981 w 2344943"/>
              <a:gd name="connsiteY8" fmla="*/ 0 h 407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4943" h="407428">
                <a:moveTo>
                  <a:pt x="550981" y="0"/>
                </a:moveTo>
                <a:lnTo>
                  <a:pt x="940996" y="0"/>
                </a:lnTo>
                <a:lnTo>
                  <a:pt x="1403945" y="0"/>
                </a:lnTo>
                <a:lnTo>
                  <a:pt x="1793961" y="0"/>
                </a:lnTo>
                <a:cubicBezTo>
                  <a:pt x="2111814" y="387"/>
                  <a:pt x="2144200" y="198956"/>
                  <a:pt x="2288061" y="355358"/>
                </a:cubicBezTo>
                <a:lnTo>
                  <a:pt x="2344943" y="407428"/>
                </a:lnTo>
                <a:lnTo>
                  <a:pt x="0" y="407428"/>
                </a:lnTo>
                <a:lnTo>
                  <a:pt x="56882" y="355358"/>
                </a:lnTo>
                <a:cubicBezTo>
                  <a:pt x="200743" y="198956"/>
                  <a:pt x="233129" y="387"/>
                  <a:pt x="550981"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9B71315-3089-4F92-F4F2-BBC69C1FAA52}"/>
              </a:ext>
            </a:extLst>
          </p:cNvPr>
          <p:cNvSpPr>
            <a:spLocks noGrp="1"/>
          </p:cNvSpPr>
          <p:nvPr>
            <p:ph type="sldNum" sz="quarter" idx="4"/>
          </p:nvPr>
        </p:nvSpPr>
        <p:spPr>
          <a:xfrm>
            <a:off x="4718816" y="6433021"/>
            <a:ext cx="2743200" cy="365125"/>
          </a:xfrm>
          <a:prstGeom prst="rect">
            <a:avLst/>
          </a:prstGeom>
        </p:spPr>
        <p:txBody>
          <a:bodyPr vert="horz" lIns="91440" tIns="45720" rIns="91440" bIns="45720" rtlCol="0" anchor="ctr"/>
          <a:lstStyle>
            <a:lvl1pPr algn="ctr">
              <a:defRPr sz="1400">
                <a:solidFill>
                  <a:schemeClr val="tx1">
                    <a:lumMod val="85000"/>
                    <a:lumOff val="15000"/>
                  </a:schemeClr>
                </a:solidFill>
              </a:defRPr>
            </a:lvl1pPr>
          </a:lstStyle>
          <a:p>
            <a:fld id="{7737D3DD-0AB3-4F16-99FA-6262B2B4036D}" type="slidenum">
              <a:rPr lang="en-MY" smtClean="0"/>
              <a:pPr/>
              <a:t>‹#›</a:t>
            </a:fld>
            <a:endParaRPr lang="en-MY" dirty="0"/>
          </a:p>
        </p:txBody>
      </p:sp>
    </p:spTree>
    <p:extLst>
      <p:ext uri="{BB962C8B-B14F-4D97-AF65-F5344CB8AC3E}">
        <p14:creationId xmlns:p14="http://schemas.microsoft.com/office/powerpoint/2010/main" val="2158109776"/>
      </p:ext>
    </p:extLst>
  </p:cSld>
  <p:clrMap bg1="lt1" tx1="dk1" bg2="lt2" tx2="dk2" accent1="accent1" accent2="accent2" accent3="accent3" accent4="accent4" accent5="accent5" accent6="accent6" hlink="hlink" folHlink="folHlink"/>
  <p:sldLayoutIdLst>
    <p:sldLayoutId id="2147483662" r:id="rId1"/>
    <p:sldLayoutId id="2147483667" r:id="rId2"/>
    <p:sldLayoutId id="2147483649" r:id="rId3"/>
    <p:sldLayoutId id="2147483654" r:id="rId4"/>
    <p:sldLayoutId id="2147483650" r:id="rId5"/>
    <p:sldLayoutId id="2147483651" r:id="rId6"/>
    <p:sldLayoutId id="2147483652" r:id="rId7"/>
    <p:sldLayoutId id="2147483659" r:id="rId8"/>
    <p:sldLayoutId id="2147483665" r:id="rId9"/>
    <p:sldLayoutId id="2147483666" r:id="rId10"/>
    <p:sldLayoutId id="2147483653" r:id="rId11"/>
    <p:sldLayoutId id="2147483655" r:id="rId12"/>
    <p:sldLayoutId id="2147483663" r:id="rId13"/>
    <p:sldLayoutId id="2147483660" r:id="rId14"/>
    <p:sldLayoutId id="2147483656" r:id="rId15"/>
    <p:sldLayoutId id="2147483657" r:id="rId16"/>
    <p:sldLayoutId id="2147483658" r:id="rId17"/>
    <p:sldLayoutId id="2147483661" r:id="rId18"/>
    <p:sldLayoutId id="2147483664" r:id="rId19"/>
  </p:sldLayoutIdLst>
  <p:hf hdr="0" ftr="0" dt="0"/>
  <p:txStyles>
    <p:titleStyle>
      <a:lvl1pPr algn="l" defTabSz="914400" rtl="0" eaLnBrk="1" latinLnBrk="0" hangingPunct="1">
        <a:lnSpc>
          <a:spcPct val="90000"/>
        </a:lnSpc>
        <a:spcBef>
          <a:spcPct val="0"/>
        </a:spcBef>
        <a:buNone/>
        <a:defRPr sz="3200" b="1" kern="1200">
          <a:solidFill>
            <a:schemeClr val="tx1">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85000"/>
              <a:lumOff val="1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tx1">
              <a:lumMod val="85000"/>
              <a:lumOff val="1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hyperlink" Target="https://taylorandfrancis.com/" TargetMode="External"/><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hyperlink" Target="https://xtensio.com/templates/" TargetMode="External"/><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hyperlink" Target="https://www.acm.org/publications" TargetMode="External"/><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321F6-0790-616A-8EAF-18348D790804}"/>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49181100-FF79-92DD-2D59-F8730F46A416}"/>
              </a:ext>
            </a:extLst>
          </p:cNvPr>
          <p:cNvSpPr txBox="1"/>
          <p:nvPr/>
        </p:nvSpPr>
        <p:spPr>
          <a:xfrm>
            <a:off x="656092" y="1566952"/>
            <a:ext cx="6372225" cy="1862048"/>
          </a:xfrm>
          <a:prstGeom prst="rect">
            <a:avLst/>
          </a:prstGeom>
          <a:noFill/>
        </p:spPr>
        <p:txBody>
          <a:bodyPr>
            <a:spAutoFit/>
          </a:bodyPr>
          <a:lstStyle/>
          <a:p>
            <a:pPr eaLnBrk="1" fontAlgn="auto" hangingPunct="1">
              <a:lnSpc>
                <a:spcPct val="150000"/>
              </a:lnSpc>
              <a:spcBef>
                <a:spcPts val="0"/>
              </a:spcBef>
              <a:spcAft>
                <a:spcPts val="0"/>
              </a:spcAft>
              <a:defRPr/>
            </a:pPr>
            <a:r>
              <a:rPr lang="en-GB" sz="4000" b="1" dirty="0">
                <a:solidFill>
                  <a:srgbClr val="F2F2F2"/>
                </a:solidFill>
                <a:latin typeface="+mj-lt"/>
              </a:rPr>
              <a:t>Topic 5: Discovering </a:t>
            </a:r>
            <a:r>
              <a:rPr lang="en-GB" sz="4000" b="1">
                <a:solidFill>
                  <a:srgbClr val="F2F2F2"/>
                </a:solidFill>
                <a:latin typeface="+mj-lt"/>
              </a:rPr>
              <a:t>Requirements (Part </a:t>
            </a:r>
            <a:r>
              <a:rPr lang="en-GB" sz="4000" b="1" dirty="0">
                <a:solidFill>
                  <a:srgbClr val="F2F2F2"/>
                </a:solidFill>
                <a:latin typeface="+mj-lt"/>
              </a:rPr>
              <a:t>1)</a:t>
            </a:r>
          </a:p>
        </p:txBody>
      </p:sp>
      <p:sp>
        <p:nvSpPr>
          <p:cNvPr id="6" name="Rectangle 5">
            <a:extLst>
              <a:ext uri="{FF2B5EF4-FFF2-40B4-BE49-F238E27FC236}">
                <a16:creationId xmlns:a16="http://schemas.microsoft.com/office/drawing/2014/main" id="{8DBE485B-F0EC-0DB9-E008-2849E6E25E8D}"/>
              </a:ext>
            </a:extLst>
          </p:cNvPr>
          <p:cNvSpPr>
            <a:spLocks noChangeArrowheads="1"/>
          </p:cNvSpPr>
          <p:nvPr/>
        </p:nvSpPr>
        <p:spPr bwMode="auto">
          <a:xfrm>
            <a:off x="656092" y="3864656"/>
            <a:ext cx="4784588" cy="1530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defRPr>
            </a:lvl1pPr>
            <a:lvl2pPr marL="742950" indent="-285750">
              <a:defRPr>
                <a:solidFill>
                  <a:schemeClr val="tx1"/>
                </a:solidFill>
                <a:latin typeface="Open Sans" panose="020B0606030504020204" pitchFamily="34" charset="0"/>
              </a:defRPr>
            </a:lvl2pPr>
            <a:lvl3pPr marL="1143000" indent="-228600">
              <a:defRPr>
                <a:solidFill>
                  <a:schemeClr val="tx1"/>
                </a:solidFill>
                <a:latin typeface="Open Sans" panose="020B0606030504020204" pitchFamily="34" charset="0"/>
              </a:defRPr>
            </a:lvl3pPr>
            <a:lvl4pPr marL="1600200" indent="-228600">
              <a:defRPr>
                <a:solidFill>
                  <a:schemeClr val="tx1"/>
                </a:solidFill>
                <a:latin typeface="Open Sans" panose="020B0606030504020204" pitchFamily="34" charset="0"/>
              </a:defRPr>
            </a:lvl4pPr>
            <a:lvl5pPr marL="2057400" indent="-228600">
              <a:defRPr>
                <a:solidFill>
                  <a:schemeClr val="tx1"/>
                </a:solidFill>
                <a:latin typeface="Open Sans" panose="020B0606030504020204" pitchFamily="34" charset="0"/>
              </a:defRPr>
            </a:lvl5pPr>
            <a:lvl6pPr marL="2514600" indent="-228600" defTabSz="457200" fontAlgn="base">
              <a:spcBef>
                <a:spcPct val="0"/>
              </a:spcBef>
              <a:spcAft>
                <a:spcPct val="0"/>
              </a:spcAft>
              <a:defRPr>
                <a:solidFill>
                  <a:schemeClr val="tx1"/>
                </a:solidFill>
                <a:latin typeface="Open Sans" panose="020B0606030504020204" pitchFamily="34" charset="0"/>
              </a:defRPr>
            </a:lvl6pPr>
            <a:lvl7pPr marL="2971800" indent="-228600" defTabSz="457200" fontAlgn="base">
              <a:spcBef>
                <a:spcPct val="0"/>
              </a:spcBef>
              <a:spcAft>
                <a:spcPct val="0"/>
              </a:spcAft>
              <a:defRPr>
                <a:solidFill>
                  <a:schemeClr val="tx1"/>
                </a:solidFill>
                <a:latin typeface="Open Sans" panose="020B0606030504020204" pitchFamily="34" charset="0"/>
              </a:defRPr>
            </a:lvl7pPr>
            <a:lvl8pPr marL="3429000" indent="-228600" defTabSz="457200" fontAlgn="base">
              <a:spcBef>
                <a:spcPct val="0"/>
              </a:spcBef>
              <a:spcAft>
                <a:spcPct val="0"/>
              </a:spcAft>
              <a:defRPr>
                <a:solidFill>
                  <a:schemeClr val="tx1"/>
                </a:solidFill>
                <a:latin typeface="Open Sans" panose="020B0606030504020204" pitchFamily="34" charset="0"/>
              </a:defRPr>
            </a:lvl8pPr>
            <a:lvl9pPr marL="3886200" indent="-228600" defTabSz="457200" fontAlgn="base">
              <a:spcBef>
                <a:spcPct val="0"/>
              </a:spcBef>
              <a:spcAft>
                <a:spcPct val="0"/>
              </a:spcAft>
              <a:defRPr>
                <a:solidFill>
                  <a:schemeClr val="tx1"/>
                </a:solidFill>
                <a:latin typeface="Open Sans" panose="020B0606030504020204" pitchFamily="34" charset="0"/>
              </a:defRPr>
            </a:lvl9pPr>
          </a:lstStyle>
          <a:p>
            <a:pPr>
              <a:lnSpc>
                <a:spcPct val="150000"/>
              </a:lnSpc>
            </a:pPr>
            <a:r>
              <a:rPr lang="en-GB" sz="1600" b="1" dirty="0">
                <a:solidFill>
                  <a:schemeClr val="bg2"/>
                </a:solidFill>
              </a:rPr>
              <a:t>SECV2113 Human-Computer Interaction</a:t>
            </a:r>
          </a:p>
          <a:p>
            <a:pPr>
              <a:lnSpc>
                <a:spcPct val="150000"/>
              </a:lnSpc>
            </a:pPr>
            <a:endParaRPr lang="en-GB" sz="1600" b="1" dirty="0">
              <a:solidFill>
                <a:schemeClr val="bg2"/>
              </a:solidFill>
            </a:endParaRPr>
          </a:p>
          <a:p>
            <a:pPr>
              <a:lnSpc>
                <a:spcPct val="150000"/>
              </a:lnSpc>
            </a:pPr>
            <a:r>
              <a:rPr lang="en-GB" sz="1600" b="1" dirty="0">
                <a:solidFill>
                  <a:schemeClr val="bg2"/>
                </a:solidFill>
              </a:rPr>
              <a:t>Faculty of Computing</a:t>
            </a:r>
          </a:p>
          <a:p>
            <a:pPr>
              <a:lnSpc>
                <a:spcPct val="150000"/>
              </a:lnSpc>
            </a:pPr>
            <a:r>
              <a:rPr lang="en-GB" sz="1600" b="1" dirty="0" err="1">
                <a:solidFill>
                  <a:schemeClr val="bg2"/>
                </a:solidFill>
              </a:rPr>
              <a:t>Universiti</a:t>
            </a:r>
            <a:r>
              <a:rPr lang="en-GB" sz="1600" b="1" dirty="0">
                <a:solidFill>
                  <a:schemeClr val="bg2"/>
                </a:solidFill>
              </a:rPr>
              <a:t> </a:t>
            </a:r>
            <a:r>
              <a:rPr lang="en-GB" sz="1600" b="1" dirty="0" err="1">
                <a:solidFill>
                  <a:schemeClr val="bg2"/>
                </a:solidFill>
              </a:rPr>
              <a:t>Teknologi</a:t>
            </a:r>
            <a:r>
              <a:rPr lang="en-GB" sz="1600" b="1" dirty="0">
                <a:solidFill>
                  <a:schemeClr val="bg2"/>
                </a:solidFill>
              </a:rPr>
              <a:t> Malaysia</a:t>
            </a:r>
          </a:p>
        </p:txBody>
      </p:sp>
      <p:sp>
        <p:nvSpPr>
          <p:cNvPr id="2" name="Slide Number Placeholder 1">
            <a:extLst>
              <a:ext uri="{FF2B5EF4-FFF2-40B4-BE49-F238E27FC236}">
                <a16:creationId xmlns:a16="http://schemas.microsoft.com/office/drawing/2014/main" id="{341CED56-1665-8124-A721-BB53B4632B43}"/>
              </a:ext>
            </a:extLst>
          </p:cNvPr>
          <p:cNvSpPr>
            <a:spLocks noGrp="1"/>
          </p:cNvSpPr>
          <p:nvPr>
            <p:ph type="sldNum" sz="quarter" idx="11"/>
          </p:nvPr>
        </p:nvSpPr>
        <p:spPr/>
        <p:txBody>
          <a:bodyPr/>
          <a:lstStyle/>
          <a:p>
            <a:fld id="{7737D3DD-0AB3-4F16-99FA-6262B2B4036D}" type="slidenum">
              <a:rPr lang="en-GB" smtClean="0"/>
              <a:t>1</a:t>
            </a:fld>
            <a:endParaRPr lang="en-GB" dirty="0"/>
          </a:p>
        </p:txBody>
      </p:sp>
    </p:spTree>
    <p:extLst>
      <p:ext uri="{BB962C8B-B14F-4D97-AF65-F5344CB8AC3E}">
        <p14:creationId xmlns:p14="http://schemas.microsoft.com/office/powerpoint/2010/main" val="839588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621656-D7DC-3298-DACE-C3AB63F8628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8DC94CF-AED8-BEE8-D7CE-AF7DEB6A9EB7}"/>
              </a:ext>
            </a:extLst>
          </p:cNvPr>
          <p:cNvSpPr txBox="1"/>
          <p:nvPr/>
        </p:nvSpPr>
        <p:spPr>
          <a:xfrm>
            <a:off x="931749" y="433641"/>
            <a:ext cx="10317334"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Different kinds of Requirements </a:t>
            </a:r>
            <a:r>
              <a:rPr lang="en-US" sz="1600" dirty="0">
                <a:solidFill>
                  <a:schemeClr val="tx1">
                    <a:lumMod val="75000"/>
                    <a:lumOff val="25000"/>
                  </a:schemeClr>
                </a:solidFill>
                <a:latin typeface="+mj-lt"/>
              </a:rPr>
              <a:t>(Cont.)</a:t>
            </a:r>
            <a:endParaRPr lang="en-US"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EEE713C6-7513-2D3E-DD66-40293740C8CB}"/>
              </a:ext>
            </a:extLst>
          </p:cNvPr>
          <p:cNvSpPr/>
          <p:nvPr/>
        </p:nvSpPr>
        <p:spPr>
          <a:xfrm>
            <a:off x="1035386" y="1594743"/>
            <a:ext cx="10110060" cy="4208844"/>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solidFill>
                  <a:schemeClr val="tx1">
                    <a:lumMod val="65000"/>
                    <a:lumOff val="35000"/>
                  </a:schemeClr>
                </a:solidFill>
              </a:rPr>
              <a:t>Environment or context of use:</a:t>
            </a:r>
          </a:p>
          <a:p>
            <a:pPr marL="800100" lvl="1" indent="-342900">
              <a:lnSpc>
                <a:spcPct val="150000"/>
              </a:lnSpc>
              <a:buFont typeface="Arial" panose="020B0604020202020204" pitchFamily="34" charset="0"/>
              <a:buChar char="•"/>
            </a:pPr>
            <a:r>
              <a:rPr lang="en-US" sz="2000" b="1" dirty="0">
                <a:solidFill>
                  <a:srgbClr val="C00000"/>
                </a:solidFill>
              </a:rPr>
              <a:t>Physical</a:t>
            </a:r>
            <a:r>
              <a:rPr lang="en-US" sz="2000" dirty="0">
                <a:solidFill>
                  <a:srgbClr val="C00000"/>
                </a:solidFill>
              </a:rPr>
              <a:t>:</a:t>
            </a:r>
            <a:r>
              <a:rPr lang="en-US" sz="2000" dirty="0">
                <a:solidFill>
                  <a:schemeClr val="tx1">
                    <a:lumMod val="65000"/>
                    <a:lumOff val="35000"/>
                  </a:schemeClr>
                </a:solidFill>
              </a:rPr>
              <a:t> dusty? noisy? vibration? light? heat? humidity? …. (for example, in a hospital)</a:t>
            </a:r>
          </a:p>
          <a:p>
            <a:pPr marL="800100" lvl="1" indent="-342900">
              <a:lnSpc>
                <a:spcPct val="150000"/>
              </a:lnSpc>
              <a:buFont typeface="Arial" panose="020B0604020202020204" pitchFamily="34" charset="0"/>
              <a:buChar char="•"/>
            </a:pPr>
            <a:r>
              <a:rPr lang="en-US" sz="2000" b="1" dirty="0">
                <a:solidFill>
                  <a:srgbClr val="C00000"/>
                </a:solidFill>
              </a:rPr>
              <a:t>Social:</a:t>
            </a:r>
            <a:r>
              <a:rPr lang="en-US" sz="2000" b="1" dirty="0">
                <a:solidFill>
                  <a:schemeClr val="tx1">
                    <a:lumMod val="65000"/>
                    <a:lumOff val="35000"/>
                  </a:schemeClr>
                </a:solidFill>
              </a:rPr>
              <a:t> </a:t>
            </a:r>
            <a:r>
              <a:rPr lang="en-US" sz="2000" dirty="0">
                <a:solidFill>
                  <a:schemeClr val="tx1">
                    <a:lumMod val="65000"/>
                    <a:lumOff val="35000"/>
                  </a:schemeClr>
                </a:solidFill>
              </a:rPr>
              <a:t>collaboration and co-ordination, data sharing,  distributed, synchronous or asynchronous, privacy </a:t>
            </a:r>
          </a:p>
          <a:p>
            <a:pPr marL="800100" lvl="1" indent="-342900">
              <a:lnSpc>
                <a:spcPct val="150000"/>
              </a:lnSpc>
              <a:buFont typeface="Arial" panose="020B0604020202020204" pitchFamily="34" charset="0"/>
              <a:buChar char="•"/>
            </a:pPr>
            <a:r>
              <a:rPr lang="en-US" sz="2000" b="1" dirty="0">
                <a:solidFill>
                  <a:srgbClr val="C00000"/>
                </a:solidFill>
              </a:rPr>
              <a:t>Support:</a:t>
            </a:r>
            <a:r>
              <a:rPr lang="en-US" sz="2000" b="1" dirty="0">
                <a:solidFill>
                  <a:schemeClr val="tx1">
                    <a:lumMod val="65000"/>
                    <a:lumOff val="35000"/>
                  </a:schemeClr>
                </a:solidFill>
              </a:rPr>
              <a:t> </a:t>
            </a:r>
            <a:r>
              <a:rPr lang="en-US" sz="2000" dirty="0">
                <a:solidFill>
                  <a:schemeClr val="tx1">
                    <a:lumMod val="65000"/>
                    <a:lumOff val="35000"/>
                  </a:schemeClr>
                </a:solidFill>
              </a:rPr>
              <a:t>user support, communications structure and infrastructure, availability of training</a:t>
            </a:r>
          </a:p>
          <a:p>
            <a:pPr marL="800100" lvl="1" indent="-342900">
              <a:lnSpc>
                <a:spcPct val="150000"/>
              </a:lnSpc>
              <a:buFont typeface="Arial" panose="020B0604020202020204" pitchFamily="34" charset="0"/>
              <a:buChar char="•"/>
            </a:pPr>
            <a:r>
              <a:rPr lang="en-US" sz="2000" b="1" dirty="0">
                <a:solidFill>
                  <a:srgbClr val="C00000"/>
                </a:solidFill>
              </a:rPr>
              <a:t>Technical: </a:t>
            </a:r>
            <a:r>
              <a:rPr lang="en-US" sz="2000" dirty="0">
                <a:solidFill>
                  <a:schemeClr val="tx1">
                    <a:lumMod val="65000"/>
                    <a:lumOff val="35000"/>
                  </a:schemeClr>
                </a:solidFill>
              </a:rPr>
              <a:t>on which technologies will it run or with which it needs to be compatible?</a:t>
            </a:r>
          </a:p>
        </p:txBody>
      </p:sp>
      <p:sp>
        <p:nvSpPr>
          <p:cNvPr id="4" name="Slide Number Placeholder 1">
            <a:extLst>
              <a:ext uri="{FF2B5EF4-FFF2-40B4-BE49-F238E27FC236}">
                <a16:creationId xmlns:a16="http://schemas.microsoft.com/office/drawing/2014/main" id="{CFB124D6-6C41-0DB4-2264-34E3C1E2CD62}"/>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a:t>
            </a:fld>
            <a:endParaRPr lang="en-MY" dirty="0"/>
          </a:p>
        </p:txBody>
      </p:sp>
    </p:spTree>
    <p:extLst>
      <p:ext uri="{BB962C8B-B14F-4D97-AF65-F5344CB8AC3E}">
        <p14:creationId xmlns:p14="http://schemas.microsoft.com/office/powerpoint/2010/main" val="33210374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E82C8C-46C9-501F-4F10-244AA4A7CEA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D02D6CF-30C5-ACCB-580E-A4A903291257}"/>
              </a:ext>
            </a:extLst>
          </p:cNvPr>
          <p:cNvSpPr txBox="1"/>
          <p:nvPr/>
        </p:nvSpPr>
        <p:spPr>
          <a:xfrm>
            <a:off x="931749" y="433641"/>
            <a:ext cx="10317334"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Different kinds of Requirements </a:t>
            </a:r>
            <a:r>
              <a:rPr lang="en-US" sz="1600" dirty="0">
                <a:solidFill>
                  <a:schemeClr val="tx1">
                    <a:lumMod val="75000"/>
                    <a:lumOff val="25000"/>
                  </a:schemeClr>
                </a:solidFill>
                <a:latin typeface="+mj-lt"/>
              </a:rPr>
              <a:t>(Cont.)</a:t>
            </a:r>
            <a:endParaRPr lang="en-US"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CBE74C46-4CFB-13E9-AE96-97B515924698}"/>
              </a:ext>
            </a:extLst>
          </p:cNvPr>
          <p:cNvSpPr/>
          <p:nvPr/>
        </p:nvSpPr>
        <p:spPr>
          <a:xfrm>
            <a:off x="1035386" y="1594743"/>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User characteristics — Who are they?</a:t>
            </a:r>
          </a:p>
          <a:p>
            <a:pPr marL="800100" lvl="1" indent="-342900" algn="just">
              <a:lnSpc>
                <a:spcPct val="150000"/>
              </a:lnSpc>
              <a:buFont typeface="Arial" panose="020B0604020202020204" pitchFamily="34" charset="0"/>
              <a:buChar char="•"/>
            </a:pPr>
            <a:r>
              <a:rPr lang="en-US" sz="2000" b="1" dirty="0">
                <a:solidFill>
                  <a:srgbClr val="C00000"/>
                </a:solidFill>
              </a:rPr>
              <a:t>Characteristics:</a:t>
            </a:r>
            <a:r>
              <a:rPr lang="en-US" sz="2000" b="1" dirty="0">
                <a:solidFill>
                  <a:schemeClr val="tx1">
                    <a:lumMod val="65000"/>
                    <a:lumOff val="35000"/>
                  </a:schemeClr>
                </a:solidFill>
              </a:rPr>
              <a:t> </a:t>
            </a:r>
            <a:r>
              <a:rPr lang="en-US" sz="2000" dirty="0">
                <a:solidFill>
                  <a:schemeClr val="tx1">
                    <a:lumMod val="65000"/>
                    <a:lumOff val="35000"/>
                  </a:schemeClr>
                </a:solidFill>
              </a:rPr>
              <a:t>educational background, personal circumstances, abilities or skills</a:t>
            </a:r>
          </a:p>
          <a:p>
            <a:pPr marL="800100" lvl="1" indent="-342900" algn="just">
              <a:lnSpc>
                <a:spcPct val="150000"/>
              </a:lnSpc>
              <a:buFont typeface="Arial" panose="020B0604020202020204" pitchFamily="34" charset="0"/>
              <a:buChar char="•"/>
            </a:pPr>
            <a:r>
              <a:rPr lang="en-US" sz="2000" b="1" dirty="0">
                <a:solidFill>
                  <a:srgbClr val="C00000"/>
                </a:solidFill>
              </a:rPr>
              <a:t>System use</a:t>
            </a:r>
            <a:r>
              <a:rPr lang="en-US" sz="2000" dirty="0">
                <a:solidFill>
                  <a:srgbClr val="C00000"/>
                </a:solidFill>
              </a:rPr>
              <a:t>: </a:t>
            </a:r>
            <a:r>
              <a:rPr lang="en-US" sz="2000" dirty="0">
                <a:solidFill>
                  <a:schemeClr val="tx1">
                    <a:lumMod val="65000"/>
                    <a:lumOff val="35000"/>
                  </a:schemeClr>
                </a:solidFill>
              </a:rPr>
              <a:t>novice, expert, casual, frequent</a:t>
            </a:r>
          </a:p>
          <a:p>
            <a:pPr marL="1257300" lvl="2" indent="-342900" algn="just">
              <a:lnSpc>
                <a:spcPct val="150000"/>
              </a:lnSpc>
              <a:buFont typeface="Arial" panose="020B0604020202020204" pitchFamily="34" charset="0"/>
              <a:buChar char="•"/>
            </a:pPr>
            <a:r>
              <a:rPr lang="en-US" sz="2000" b="1" dirty="0">
                <a:solidFill>
                  <a:schemeClr val="tx1">
                    <a:lumMod val="65000"/>
                    <a:lumOff val="35000"/>
                  </a:schemeClr>
                </a:solidFill>
              </a:rPr>
              <a:t>Novice</a:t>
            </a:r>
            <a:r>
              <a:rPr lang="en-US" sz="2000" dirty="0">
                <a:solidFill>
                  <a:schemeClr val="tx1">
                    <a:lumMod val="65000"/>
                    <a:lumOff val="35000"/>
                  </a:schemeClr>
                </a:solidFill>
              </a:rPr>
              <a:t>: prompted, constrained, clear</a:t>
            </a:r>
          </a:p>
          <a:p>
            <a:pPr marL="1257300" lvl="2" indent="-342900" algn="just">
              <a:lnSpc>
                <a:spcPct val="150000"/>
              </a:lnSpc>
              <a:buFont typeface="Arial" panose="020B0604020202020204" pitchFamily="34" charset="0"/>
              <a:buChar char="•"/>
            </a:pPr>
            <a:r>
              <a:rPr lang="en-US" sz="2000" b="1" dirty="0">
                <a:solidFill>
                  <a:schemeClr val="tx1">
                    <a:lumMod val="65000"/>
                    <a:lumOff val="35000"/>
                  </a:schemeClr>
                </a:solidFill>
              </a:rPr>
              <a:t>Expert</a:t>
            </a:r>
            <a:r>
              <a:rPr lang="en-US" sz="2000" dirty="0">
                <a:solidFill>
                  <a:schemeClr val="tx1">
                    <a:lumMod val="65000"/>
                    <a:lumOff val="35000"/>
                  </a:schemeClr>
                </a:solidFill>
              </a:rPr>
              <a:t>: flexibility, access/power</a:t>
            </a:r>
          </a:p>
          <a:p>
            <a:pPr marL="1257300" lvl="2" indent="-342900" algn="just">
              <a:lnSpc>
                <a:spcPct val="150000"/>
              </a:lnSpc>
              <a:buFont typeface="Arial" panose="020B0604020202020204" pitchFamily="34" charset="0"/>
              <a:buChar char="•"/>
            </a:pPr>
            <a:r>
              <a:rPr lang="en-US" sz="2000" b="1" dirty="0">
                <a:solidFill>
                  <a:schemeClr val="tx1">
                    <a:lumMod val="65000"/>
                    <a:lumOff val="35000"/>
                  </a:schemeClr>
                </a:solidFill>
              </a:rPr>
              <a:t>Frequent: </a:t>
            </a:r>
            <a:r>
              <a:rPr lang="en-US" sz="2000" dirty="0">
                <a:solidFill>
                  <a:schemeClr val="tx1">
                    <a:lumMod val="65000"/>
                    <a:lumOff val="35000"/>
                  </a:schemeClr>
                </a:solidFill>
              </a:rPr>
              <a:t>shortcuts</a:t>
            </a:r>
          </a:p>
          <a:p>
            <a:pPr marL="1257300" lvl="2" indent="-342900" algn="just">
              <a:lnSpc>
                <a:spcPct val="150000"/>
              </a:lnSpc>
              <a:buFont typeface="Arial" panose="020B0604020202020204" pitchFamily="34" charset="0"/>
              <a:buChar char="•"/>
            </a:pPr>
            <a:r>
              <a:rPr lang="en-US" sz="2000" b="1" dirty="0">
                <a:solidFill>
                  <a:schemeClr val="tx1">
                    <a:lumMod val="65000"/>
                    <a:lumOff val="35000"/>
                  </a:schemeClr>
                </a:solidFill>
              </a:rPr>
              <a:t>Casual/infrequent</a:t>
            </a:r>
            <a:r>
              <a:rPr lang="en-US" sz="2000" dirty="0">
                <a:solidFill>
                  <a:schemeClr val="tx1">
                    <a:lumMod val="65000"/>
                    <a:lumOff val="35000"/>
                  </a:schemeClr>
                </a:solidFill>
              </a:rPr>
              <a:t>: clear menu paths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User profile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7283BF13-2582-4DDC-2C02-1A12E4DB1AE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a:t>
            </a:fld>
            <a:endParaRPr lang="en-MY" dirty="0"/>
          </a:p>
        </p:txBody>
      </p:sp>
    </p:spTree>
    <p:extLst>
      <p:ext uri="{BB962C8B-B14F-4D97-AF65-F5344CB8AC3E}">
        <p14:creationId xmlns:p14="http://schemas.microsoft.com/office/powerpoint/2010/main" val="3191202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B8B82F-4DCA-D2ED-1D86-83898868F67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7F09BC3A-D3DA-F802-C073-B379DEE516B9}"/>
              </a:ext>
            </a:extLst>
          </p:cNvPr>
          <p:cNvSpPr txBox="1"/>
          <p:nvPr/>
        </p:nvSpPr>
        <p:spPr>
          <a:xfrm>
            <a:off x="931749" y="433641"/>
            <a:ext cx="10317334"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Different kinds of Requirements </a:t>
            </a:r>
            <a:r>
              <a:rPr lang="en-US" sz="1600" dirty="0">
                <a:solidFill>
                  <a:schemeClr val="tx1">
                    <a:lumMod val="75000"/>
                    <a:lumOff val="25000"/>
                  </a:schemeClr>
                </a:solidFill>
                <a:latin typeface="+mj-lt"/>
              </a:rPr>
              <a:t>(Cont.)</a:t>
            </a:r>
            <a:endParaRPr lang="en-US"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485B5538-349F-5584-90F5-5B284CC34CEE}"/>
              </a:ext>
            </a:extLst>
          </p:cNvPr>
          <p:cNvSpPr/>
          <p:nvPr/>
        </p:nvSpPr>
        <p:spPr>
          <a:xfrm>
            <a:off x="1035386" y="1594743"/>
            <a:ext cx="10110060" cy="2823850"/>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solidFill>
                  <a:srgbClr val="C00000"/>
                </a:solidFill>
              </a:rPr>
              <a:t>Usability</a:t>
            </a:r>
            <a:r>
              <a:rPr lang="en-US" sz="2000" dirty="0">
                <a:solidFill>
                  <a:schemeClr val="tx1">
                    <a:lumMod val="65000"/>
                    <a:lumOff val="35000"/>
                  </a:schemeClr>
                </a:solidFill>
              </a:rPr>
              <a:t> goals</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nSpc>
                <a:spcPct val="150000"/>
              </a:lnSpc>
              <a:buFont typeface="Arial" panose="020B0604020202020204" pitchFamily="34" charset="0"/>
              <a:buChar char="•"/>
            </a:pPr>
            <a:r>
              <a:rPr lang="en-US" sz="2000" dirty="0">
                <a:solidFill>
                  <a:srgbClr val="C00000"/>
                </a:solidFill>
              </a:rPr>
              <a:t>User experience </a:t>
            </a:r>
            <a:r>
              <a:rPr lang="en-US" sz="2000" dirty="0">
                <a:solidFill>
                  <a:schemeClr val="tx1">
                    <a:lumMod val="65000"/>
                    <a:lumOff val="35000"/>
                  </a:schemeClr>
                </a:solidFill>
              </a:rPr>
              <a:t>goals</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nSpc>
                <a:spcPct val="150000"/>
              </a:lnSpc>
              <a:buFont typeface="Arial" panose="020B0604020202020204" pitchFamily="34" charset="0"/>
              <a:buChar char="•"/>
            </a:pPr>
            <a:r>
              <a:rPr lang="en-US" sz="2000" dirty="0">
                <a:solidFill>
                  <a:srgbClr val="C00000"/>
                </a:solidFill>
              </a:rPr>
              <a:t>Different products have different requirements </a:t>
            </a:r>
            <a:r>
              <a:rPr lang="en-US" sz="2000" dirty="0">
                <a:solidFill>
                  <a:schemeClr val="tx1">
                    <a:lumMod val="65000"/>
                    <a:lumOff val="35000"/>
                  </a:schemeClr>
                </a:solidFill>
              </a:rPr>
              <a:t>and may be implemented in different ways, for example, security </a:t>
            </a:r>
          </a:p>
        </p:txBody>
      </p:sp>
      <p:sp>
        <p:nvSpPr>
          <p:cNvPr id="4" name="Slide Number Placeholder 1">
            <a:extLst>
              <a:ext uri="{FF2B5EF4-FFF2-40B4-BE49-F238E27FC236}">
                <a16:creationId xmlns:a16="http://schemas.microsoft.com/office/drawing/2014/main" id="{A505F9A8-79D4-1583-13DA-09309A728E8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a:t>
            </a:fld>
            <a:endParaRPr lang="en-MY" dirty="0"/>
          </a:p>
        </p:txBody>
      </p:sp>
    </p:spTree>
    <p:extLst>
      <p:ext uri="{BB962C8B-B14F-4D97-AF65-F5344CB8AC3E}">
        <p14:creationId xmlns:p14="http://schemas.microsoft.com/office/powerpoint/2010/main" val="3064655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D282E4-EFBB-5C48-4CD6-E6EE775C387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7B99B2F-77DA-DDB5-03A0-17E9A1FC21A5}"/>
              </a:ext>
            </a:extLst>
          </p:cNvPr>
          <p:cNvSpPr txBox="1"/>
          <p:nvPr/>
        </p:nvSpPr>
        <p:spPr>
          <a:xfrm>
            <a:off x="2090862" y="473741"/>
            <a:ext cx="799910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Usable Security</a:t>
            </a:r>
          </a:p>
        </p:txBody>
      </p:sp>
      <p:sp>
        <p:nvSpPr>
          <p:cNvPr id="24" name="Rectangle 23">
            <a:extLst>
              <a:ext uri="{FF2B5EF4-FFF2-40B4-BE49-F238E27FC236}">
                <a16:creationId xmlns:a16="http://schemas.microsoft.com/office/drawing/2014/main" id="{B401EC2D-F246-4470-6194-C5C9833F9AE8}"/>
              </a:ext>
            </a:extLst>
          </p:cNvPr>
          <p:cNvSpPr/>
          <p:nvPr/>
        </p:nvSpPr>
        <p:spPr>
          <a:xfrm>
            <a:off x="1035386" y="1594743"/>
            <a:ext cx="10110060"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How to make </a:t>
            </a:r>
            <a:r>
              <a:rPr lang="en-US" sz="2000" dirty="0">
                <a:solidFill>
                  <a:srgbClr val="C00000"/>
                </a:solidFill>
              </a:rPr>
              <a:t>security robust </a:t>
            </a:r>
            <a:r>
              <a:rPr lang="en-US" sz="2000" dirty="0">
                <a:solidFill>
                  <a:schemeClr val="tx1">
                    <a:lumMod val="65000"/>
                    <a:lumOff val="35000"/>
                  </a:schemeClr>
                </a:solidFill>
              </a:rPr>
              <a:t>without detracting from user experience?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If the usability of security is ignored, then security mechanisms will be circumvented</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What might </a:t>
            </a:r>
            <a:r>
              <a:rPr lang="en-US" sz="2000" dirty="0">
                <a:solidFill>
                  <a:srgbClr val="C00000"/>
                </a:solidFill>
              </a:rPr>
              <a:t>affect usable security</a:t>
            </a:r>
          </a:p>
          <a:p>
            <a:pPr marL="1257300" lvl="2" indent="-342900" algn="just">
              <a:lnSpc>
                <a:spcPct val="150000"/>
              </a:lnSpc>
              <a:buFont typeface="Arial" panose="020B0604020202020204" pitchFamily="34" charset="0"/>
              <a:buChar char="•"/>
            </a:pPr>
            <a:r>
              <a:rPr lang="en-US" sz="2000" dirty="0">
                <a:solidFill>
                  <a:schemeClr val="tx1">
                    <a:lumMod val="65000"/>
                    <a:lumOff val="35000"/>
                  </a:schemeClr>
                </a:solidFill>
              </a:rPr>
              <a:t>Making security mechanisms visible or not</a:t>
            </a:r>
          </a:p>
          <a:p>
            <a:pPr marL="1257300" lvl="2" indent="-342900" algn="just">
              <a:lnSpc>
                <a:spcPct val="150000"/>
              </a:lnSpc>
              <a:buFont typeface="Arial" panose="020B0604020202020204" pitchFamily="34" charset="0"/>
              <a:buChar char="•"/>
            </a:pPr>
            <a:r>
              <a:rPr lang="en-US" sz="2000" dirty="0">
                <a:solidFill>
                  <a:schemeClr val="tx1">
                    <a:lumMod val="65000"/>
                    <a:lumOff val="35000"/>
                  </a:schemeClr>
                </a:solidFill>
              </a:rPr>
              <a:t>Sonification of password strength</a:t>
            </a:r>
          </a:p>
          <a:p>
            <a:pPr marL="1257300" lvl="2" indent="-342900" algn="just">
              <a:lnSpc>
                <a:spcPct val="150000"/>
              </a:lnSpc>
              <a:buFont typeface="Arial" panose="020B0604020202020204" pitchFamily="34" charset="0"/>
              <a:buChar char="•"/>
            </a:pPr>
            <a:r>
              <a:rPr lang="en-US" sz="2000" dirty="0">
                <a:solidFill>
                  <a:schemeClr val="tx1">
                    <a:lumMod val="65000"/>
                    <a:lumOff val="35000"/>
                  </a:schemeClr>
                </a:solidFill>
              </a:rPr>
              <a:t>Good design may have undesirable effect on security</a:t>
            </a:r>
          </a:p>
        </p:txBody>
      </p:sp>
      <p:sp>
        <p:nvSpPr>
          <p:cNvPr id="4" name="Slide Number Placeholder 1">
            <a:extLst>
              <a:ext uri="{FF2B5EF4-FFF2-40B4-BE49-F238E27FC236}">
                <a16:creationId xmlns:a16="http://schemas.microsoft.com/office/drawing/2014/main" id="{D4E27500-EAAD-9257-6A5B-3C2CF2EFED9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13</a:t>
            </a:fld>
            <a:endParaRPr lang="en-MY" dirty="0"/>
          </a:p>
        </p:txBody>
      </p:sp>
    </p:spTree>
    <p:extLst>
      <p:ext uri="{BB962C8B-B14F-4D97-AF65-F5344CB8AC3E}">
        <p14:creationId xmlns:p14="http://schemas.microsoft.com/office/powerpoint/2010/main" val="780554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8DF3AA-B434-AB96-F10F-C60369034F7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ABB32ACD-A898-8C57-76D8-40B8CC8A2FA9}"/>
              </a:ext>
            </a:extLst>
          </p:cNvPr>
          <p:cNvSpPr txBox="1"/>
          <p:nvPr/>
        </p:nvSpPr>
        <p:spPr>
          <a:xfrm>
            <a:off x="1557540" y="433641"/>
            <a:ext cx="9065752"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The Seven Product Dimensions</a:t>
            </a:r>
          </a:p>
        </p:txBody>
      </p:sp>
      <p:sp>
        <p:nvSpPr>
          <p:cNvPr id="4" name="Slide Number Placeholder 1">
            <a:extLst>
              <a:ext uri="{FF2B5EF4-FFF2-40B4-BE49-F238E27FC236}">
                <a16:creationId xmlns:a16="http://schemas.microsoft.com/office/drawing/2014/main" id="{B54056EC-D72C-E230-7E37-E45A168611F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14</a:t>
            </a:fld>
            <a:endParaRPr lang="en-MY" dirty="0"/>
          </a:p>
        </p:txBody>
      </p:sp>
      <p:pic>
        <p:nvPicPr>
          <p:cNvPr id="2" name="Picture 1" descr="Screenshot of the seven product dimensions. The first dimension is the user, who interacts with the product. The second one is the interface, which connects the product to users, other systems, and devices. The third dimension is the action, which are the capabilities the product provides for users. The fourth is the data, which is the repository of useful information that the product includes. The fifth dimension is control, meaning that that the product enforces constraints. The sixth dimension is the environment, which are physical properties or technology platforms that the product conforms to. And the seventh dimension is the quality attribute, which is based on the properties that qualify the operation and development of the product.">
            <a:extLst>
              <a:ext uri="{FF2B5EF4-FFF2-40B4-BE49-F238E27FC236}">
                <a16:creationId xmlns:a16="http://schemas.microsoft.com/office/drawing/2014/main" id="{3F3A7BFC-E1EA-9491-7478-D81C94C702CA}"/>
              </a:ext>
            </a:extLst>
          </p:cNvPr>
          <p:cNvPicPr>
            <a:picLocks noChangeAspect="1"/>
          </p:cNvPicPr>
          <p:nvPr/>
        </p:nvPicPr>
        <p:blipFill rotWithShape="1">
          <a:blip r:embed="rId2">
            <a:extLst>
              <a:ext uri="{28A0092B-C50C-407E-A947-70E740481C1C}">
                <a14:useLocalDpi xmlns:a14="http://schemas.microsoft.com/office/drawing/2010/main" val="0"/>
              </a:ext>
            </a:extLst>
          </a:blip>
          <a:srcRect t="9596"/>
          <a:stretch/>
        </p:blipFill>
        <p:spPr>
          <a:xfrm>
            <a:off x="2262790" y="1599504"/>
            <a:ext cx="7655251" cy="3067319"/>
          </a:xfrm>
          <a:prstGeom prst="rect">
            <a:avLst/>
          </a:prstGeom>
        </p:spPr>
      </p:pic>
      <p:sp>
        <p:nvSpPr>
          <p:cNvPr id="3" name="TextBox 2">
            <a:extLst>
              <a:ext uri="{FF2B5EF4-FFF2-40B4-BE49-F238E27FC236}">
                <a16:creationId xmlns:a16="http://schemas.microsoft.com/office/drawing/2014/main" id="{1641C598-F1AC-6DF4-6C74-EFF8F1CB0425}"/>
              </a:ext>
            </a:extLst>
          </p:cNvPr>
          <p:cNvSpPr txBox="1"/>
          <p:nvPr/>
        </p:nvSpPr>
        <p:spPr>
          <a:xfrm>
            <a:off x="2262790" y="4740079"/>
            <a:ext cx="7692819" cy="646331"/>
          </a:xfrm>
          <a:prstGeom prst="rect">
            <a:avLst/>
          </a:prstGeom>
          <a:noFill/>
        </p:spPr>
        <p:txBody>
          <a:bodyPr wrap="square">
            <a:spAutoFit/>
          </a:bodyPr>
          <a:lstStyle/>
          <a:p>
            <a:r>
              <a:rPr lang="en-US" sz="1800" dirty="0">
                <a:solidFill>
                  <a:schemeClr val="tx1">
                    <a:lumMod val="65000"/>
                    <a:lumOff val="35000"/>
                  </a:schemeClr>
                </a:solidFill>
              </a:rPr>
              <a:t>Source: </a:t>
            </a:r>
            <a:r>
              <a:rPr lang="en-US" sz="1800" dirty="0" err="1">
                <a:solidFill>
                  <a:schemeClr val="tx1">
                    <a:lumMod val="65000"/>
                    <a:lumOff val="35000"/>
                  </a:schemeClr>
                </a:solidFill>
              </a:rPr>
              <a:t>Gottesdiener</a:t>
            </a:r>
            <a:r>
              <a:rPr lang="en-US" sz="1800" dirty="0">
                <a:solidFill>
                  <a:schemeClr val="tx1">
                    <a:lumMod val="65000"/>
                    <a:lumOff val="35000"/>
                  </a:schemeClr>
                </a:solidFill>
              </a:rPr>
              <a:t> and Gorman (2012), p.58. Used courtesy of Ellen </a:t>
            </a:r>
            <a:r>
              <a:rPr lang="en-US" sz="1800" dirty="0" err="1">
                <a:solidFill>
                  <a:schemeClr val="tx1">
                    <a:lumMod val="65000"/>
                    <a:lumOff val="35000"/>
                  </a:schemeClr>
                </a:solidFill>
              </a:rPr>
              <a:t>Gottesdiener</a:t>
            </a:r>
            <a:endParaRPr lang="en-US" sz="1800" dirty="0">
              <a:solidFill>
                <a:schemeClr val="tx1">
                  <a:lumMod val="65000"/>
                  <a:lumOff val="35000"/>
                </a:schemeClr>
              </a:solidFill>
            </a:endParaRPr>
          </a:p>
        </p:txBody>
      </p:sp>
    </p:spTree>
    <p:extLst>
      <p:ext uri="{BB962C8B-B14F-4D97-AF65-F5344CB8AC3E}">
        <p14:creationId xmlns:p14="http://schemas.microsoft.com/office/powerpoint/2010/main" val="904249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019485-6D08-9FF6-88E8-F0AE2249DE8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9954F6F-1FB6-9B10-3219-B358CF85D995}"/>
              </a:ext>
            </a:extLst>
          </p:cNvPr>
          <p:cNvSpPr txBox="1"/>
          <p:nvPr/>
        </p:nvSpPr>
        <p:spPr>
          <a:xfrm>
            <a:off x="7207624" y="1782972"/>
            <a:ext cx="4452486" cy="2000548"/>
          </a:xfrm>
          <a:prstGeom prst="rect">
            <a:avLst/>
          </a:prstGeom>
          <a:noFill/>
        </p:spPr>
        <p:txBody>
          <a:bodyPr wrap="square" rtlCol="0">
            <a:spAutoFit/>
          </a:bodyPr>
          <a:lstStyle/>
          <a:p>
            <a:pPr algn="ctr"/>
            <a:r>
              <a:rPr lang="en-US" sz="4000" b="1" kern="0" dirty="0">
                <a:solidFill>
                  <a:schemeClr val="tx1">
                    <a:lumMod val="85000"/>
                    <a:lumOff val="15000"/>
                  </a:schemeClr>
                </a:solidFill>
                <a:latin typeface="+mj-lt"/>
              </a:rPr>
              <a:t>DATA GATHERING FOR</a:t>
            </a:r>
          </a:p>
          <a:p>
            <a:pPr algn="ctr"/>
            <a:r>
              <a:rPr lang="en-US" sz="4400" b="1" kern="0" dirty="0">
                <a:solidFill>
                  <a:srgbClr val="C04C4C"/>
                </a:solidFill>
                <a:latin typeface="+mj-lt"/>
              </a:rPr>
              <a:t>REQUIREMENTS</a:t>
            </a:r>
          </a:p>
        </p:txBody>
      </p:sp>
      <p:sp>
        <p:nvSpPr>
          <p:cNvPr id="2" name="Slide Number Placeholder 1">
            <a:extLst>
              <a:ext uri="{FF2B5EF4-FFF2-40B4-BE49-F238E27FC236}">
                <a16:creationId xmlns:a16="http://schemas.microsoft.com/office/drawing/2014/main" id="{25096EED-91C0-C913-A447-B02BC2EDEB04}"/>
              </a:ext>
            </a:extLst>
          </p:cNvPr>
          <p:cNvSpPr>
            <a:spLocks noGrp="1"/>
          </p:cNvSpPr>
          <p:nvPr>
            <p:ph type="sldNum" sz="quarter" idx="11"/>
          </p:nvPr>
        </p:nvSpPr>
        <p:spPr/>
        <p:txBody>
          <a:bodyPr/>
          <a:lstStyle/>
          <a:p>
            <a:fld id="{7737D3DD-0AB3-4F16-99FA-6262B2B4036D}" type="slidenum">
              <a:rPr lang="en-MY" smtClean="0"/>
              <a:t>15</a:t>
            </a:fld>
            <a:endParaRPr lang="en-MY"/>
          </a:p>
        </p:txBody>
      </p:sp>
    </p:spTree>
    <p:extLst>
      <p:ext uri="{BB962C8B-B14F-4D97-AF65-F5344CB8AC3E}">
        <p14:creationId xmlns:p14="http://schemas.microsoft.com/office/powerpoint/2010/main" val="1936475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3E558-1527-AE1D-3281-11F7A997614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852FE89-F9DF-0FBB-0D75-896ACBBC943A}"/>
              </a:ext>
            </a:extLst>
          </p:cNvPr>
          <p:cNvSpPr txBox="1"/>
          <p:nvPr/>
        </p:nvSpPr>
        <p:spPr>
          <a:xfrm>
            <a:off x="1259482" y="63510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Data Gathering for Requirements</a:t>
            </a:r>
          </a:p>
        </p:txBody>
      </p:sp>
      <p:sp>
        <p:nvSpPr>
          <p:cNvPr id="24" name="Rectangle 23">
            <a:extLst>
              <a:ext uri="{FF2B5EF4-FFF2-40B4-BE49-F238E27FC236}">
                <a16:creationId xmlns:a16="http://schemas.microsoft.com/office/drawing/2014/main" id="{743EF459-D9A0-1970-582E-5872F3E91C79}"/>
              </a:ext>
            </a:extLst>
          </p:cNvPr>
          <p:cNvSpPr/>
          <p:nvPr/>
        </p:nvSpPr>
        <p:spPr>
          <a:xfrm>
            <a:off x="1035386" y="1594743"/>
            <a:ext cx="10110060" cy="4670509"/>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solidFill>
                  <a:srgbClr val="C00000"/>
                </a:solidFill>
              </a:rPr>
              <a:t>Interviews, observation,</a:t>
            </a:r>
            <a:r>
              <a:rPr lang="en-US" sz="2000" dirty="0">
                <a:solidFill>
                  <a:schemeClr val="tx1">
                    <a:lumMod val="65000"/>
                    <a:lumOff val="35000"/>
                  </a:schemeClr>
                </a:solidFill>
              </a:rPr>
              <a:t> and </a:t>
            </a:r>
            <a:r>
              <a:rPr lang="en-US" sz="2000" dirty="0">
                <a:solidFill>
                  <a:srgbClr val="C00000"/>
                </a:solidFill>
              </a:rPr>
              <a:t>questionnaires</a:t>
            </a: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Studying </a:t>
            </a:r>
            <a:r>
              <a:rPr lang="en-US" sz="2000" dirty="0">
                <a:solidFill>
                  <a:srgbClr val="C00000"/>
                </a:solidFill>
              </a:rPr>
              <a:t>documentation</a:t>
            </a:r>
            <a:r>
              <a:rPr lang="en-US" sz="2000" dirty="0">
                <a:solidFill>
                  <a:schemeClr val="tx1">
                    <a:lumMod val="65000"/>
                    <a:lumOff val="35000"/>
                  </a:schemeClr>
                </a:solidFill>
              </a:rPr>
              <a:t>: </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Procedures and rules are often written down in manuals </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Good source of data about the steps involved in an activity and any regulations governing a task</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Not to be used in isolation</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Good for understanding legislation and getting background information</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No stakeholder time, which is a limiting factor for other techniques</a:t>
            </a: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Researching </a:t>
            </a:r>
            <a:r>
              <a:rPr lang="en-US" sz="2000" dirty="0">
                <a:solidFill>
                  <a:srgbClr val="C00000"/>
                </a:solidFill>
              </a:rPr>
              <a:t>similar products</a:t>
            </a:r>
            <a:r>
              <a:rPr lang="en-US" sz="2000" dirty="0">
                <a:solidFill>
                  <a:schemeClr val="tx1">
                    <a:lumMod val="65000"/>
                    <a:lumOff val="35000"/>
                  </a:schemeClr>
                </a:solidFill>
              </a:rPr>
              <a:t>:</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Good for prompting requirements</a:t>
            </a:r>
          </a:p>
        </p:txBody>
      </p:sp>
      <p:sp>
        <p:nvSpPr>
          <p:cNvPr id="4" name="Slide Number Placeholder 1">
            <a:extLst>
              <a:ext uri="{FF2B5EF4-FFF2-40B4-BE49-F238E27FC236}">
                <a16:creationId xmlns:a16="http://schemas.microsoft.com/office/drawing/2014/main" id="{96F1F0AB-9BC3-474A-7EAD-2BEF5BCB790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16</a:t>
            </a:fld>
            <a:endParaRPr lang="en-MY" dirty="0"/>
          </a:p>
        </p:txBody>
      </p:sp>
    </p:spTree>
    <p:extLst>
      <p:ext uri="{BB962C8B-B14F-4D97-AF65-F5344CB8AC3E}">
        <p14:creationId xmlns:p14="http://schemas.microsoft.com/office/powerpoint/2010/main" val="10066671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0DC87A-7725-910E-25FB-8D9E9E45933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AFEC38D1-48AE-F1B6-8C44-C351217A7F5A}"/>
              </a:ext>
            </a:extLst>
          </p:cNvPr>
          <p:cNvSpPr txBox="1"/>
          <p:nvPr/>
        </p:nvSpPr>
        <p:spPr>
          <a:xfrm>
            <a:off x="1259482" y="489401"/>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Combining Data Gathering</a:t>
            </a:r>
          </a:p>
        </p:txBody>
      </p:sp>
      <p:sp>
        <p:nvSpPr>
          <p:cNvPr id="4" name="Slide Number Placeholder 1">
            <a:extLst>
              <a:ext uri="{FF2B5EF4-FFF2-40B4-BE49-F238E27FC236}">
                <a16:creationId xmlns:a16="http://schemas.microsoft.com/office/drawing/2014/main" id="{0B43C326-85BB-AC6D-65CE-5EC64EBA1C3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17</a:t>
            </a:fld>
            <a:endParaRPr lang="en-MY" dirty="0"/>
          </a:p>
        </p:txBody>
      </p:sp>
      <p:pic>
        <p:nvPicPr>
          <p:cNvPr id="2" name="Picture 1" descr="(a) The image shown to participants in the first field study (Hollis et al, 2017, Figure 1 (b) the smartphone diary app for the second study (Hollis et al, 2017, Figure 9).">
            <a:extLst>
              <a:ext uri="{FF2B5EF4-FFF2-40B4-BE49-F238E27FC236}">
                <a16:creationId xmlns:a16="http://schemas.microsoft.com/office/drawing/2014/main" id="{9CE5ACC9-9842-DFB0-C81B-57129DA529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9349" y="1258843"/>
            <a:ext cx="4572000" cy="5174178"/>
          </a:xfrm>
          <a:prstGeom prst="rect">
            <a:avLst/>
          </a:prstGeom>
        </p:spPr>
      </p:pic>
      <p:sp>
        <p:nvSpPr>
          <p:cNvPr id="3" name="TextBox 2">
            <a:extLst>
              <a:ext uri="{FF2B5EF4-FFF2-40B4-BE49-F238E27FC236}">
                <a16:creationId xmlns:a16="http://schemas.microsoft.com/office/drawing/2014/main" id="{3B6D9EAE-7109-5955-2502-1B046B43FA34}"/>
              </a:ext>
            </a:extLst>
          </p:cNvPr>
          <p:cNvSpPr txBox="1"/>
          <p:nvPr/>
        </p:nvSpPr>
        <p:spPr>
          <a:xfrm>
            <a:off x="1693845" y="1808621"/>
            <a:ext cx="4221141" cy="923330"/>
          </a:xfrm>
          <a:prstGeom prst="rect">
            <a:avLst/>
          </a:prstGeom>
          <a:noFill/>
        </p:spPr>
        <p:txBody>
          <a:bodyPr wrap="square">
            <a:spAutoFit/>
          </a:bodyPr>
          <a:lstStyle/>
          <a:p>
            <a:r>
              <a:rPr lang="en-US" sz="1800" dirty="0">
                <a:solidFill>
                  <a:schemeClr val="tx1">
                    <a:lumMod val="65000"/>
                    <a:lumOff val="35000"/>
                  </a:schemeClr>
                </a:solidFill>
              </a:rPr>
              <a:t>Direct observation, indirect observation, interviews, diaries, and surveys</a:t>
            </a:r>
          </a:p>
        </p:txBody>
      </p:sp>
      <p:sp>
        <p:nvSpPr>
          <p:cNvPr id="5" name="TextBox 4">
            <a:extLst>
              <a:ext uri="{FF2B5EF4-FFF2-40B4-BE49-F238E27FC236}">
                <a16:creationId xmlns:a16="http://schemas.microsoft.com/office/drawing/2014/main" id="{7B8D7EB5-065C-3F58-5F51-BDE91271F84D}"/>
              </a:ext>
            </a:extLst>
          </p:cNvPr>
          <p:cNvSpPr txBox="1"/>
          <p:nvPr/>
        </p:nvSpPr>
        <p:spPr>
          <a:xfrm>
            <a:off x="1693845" y="5495254"/>
            <a:ext cx="3535712" cy="523220"/>
          </a:xfrm>
          <a:prstGeom prst="rect">
            <a:avLst/>
          </a:prstGeom>
          <a:noFill/>
        </p:spPr>
        <p:txBody>
          <a:bodyPr wrap="square" rtlCol="0">
            <a:spAutoFit/>
          </a:bodyPr>
          <a:lstStyle/>
          <a:p>
            <a:r>
              <a:rPr lang="en-US" sz="1400" dirty="0">
                <a:solidFill>
                  <a:schemeClr val="tx1">
                    <a:lumMod val="65000"/>
                    <a:lumOff val="35000"/>
                  </a:schemeClr>
                </a:solidFill>
              </a:rPr>
              <a:t>Source: Hollis et al (2017), Figure 1. Used courtesy of </a:t>
            </a:r>
            <a:r>
              <a:rPr lang="en-US" sz="1400" dirty="0">
                <a:hlinkClick r:id="rId3"/>
              </a:rPr>
              <a:t>Taylor and Francis</a:t>
            </a:r>
            <a:endParaRPr lang="en-US" sz="1400" dirty="0"/>
          </a:p>
        </p:txBody>
      </p:sp>
    </p:spTree>
    <p:extLst>
      <p:ext uri="{BB962C8B-B14F-4D97-AF65-F5344CB8AC3E}">
        <p14:creationId xmlns:p14="http://schemas.microsoft.com/office/powerpoint/2010/main" val="3895731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56636F-AD26-F0D1-2945-8DB94B4BC75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5CF3714-EA9C-56D1-4736-EDFB369B22B3}"/>
              </a:ext>
            </a:extLst>
          </p:cNvPr>
          <p:cNvSpPr txBox="1"/>
          <p:nvPr/>
        </p:nvSpPr>
        <p:spPr>
          <a:xfrm>
            <a:off x="1259482" y="63510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Combining Data Gathering</a:t>
            </a:r>
          </a:p>
        </p:txBody>
      </p:sp>
      <p:sp>
        <p:nvSpPr>
          <p:cNvPr id="24" name="Rectangle 23">
            <a:extLst>
              <a:ext uri="{FF2B5EF4-FFF2-40B4-BE49-F238E27FC236}">
                <a16:creationId xmlns:a16="http://schemas.microsoft.com/office/drawing/2014/main" id="{3039FFF4-0642-84A6-DD15-19E41FEDBE76}"/>
              </a:ext>
            </a:extLst>
          </p:cNvPr>
          <p:cNvSpPr/>
          <p:nvPr/>
        </p:nvSpPr>
        <p:spPr>
          <a:xfrm>
            <a:off x="1035386" y="1594743"/>
            <a:ext cx="10110060" cy="4670509"/>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b="1" i="1" dirty="0">
                <a:solidFill>
                  <a:srgbClr val="C00000"/>
                </a:solidFill>
              </a:rPr>
              <a:t>Diaries and interviews: </a:t>
            </a:r>
            <a:r>
              <a:rPr lang="en-US" sz="2000" dirty="0">
                <a:solidFill>
                  <a:schemeClr val="tx1">
                    <a:lumMod val="65000"/>
                    <a:lumOff val="35000"/>
                  </a:schemeClr>
                </a:solidFill>
              </a:rPr>
              <a:t>multiple information devices</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nSpc>
                <a:spcPct val="150000"/>
              </a:lnSpc>
              <a:buFont typeface="Arial" panose="020B0604020202020204" pitchFamily="34" charset="0"/>
              <a:buChar char="•"/>
            </a:pPr>
            <a:r>
              <a:rPr lang="en-US" sz="2000" b="1" i="1" dirty="0">
                <a:solidFill>
                  <a:srgbClr val="C00000"/>
                </a:solidFill>
              </a:rPr>
              <a:t>Interviews, think aloud evaluation, questionnaire, evaluation of working prototype: </a:t>
            </a:r>
            <a:r>
              <a:rPr lang="en-US" sz="2000" dirty="0">
                <a:solidFill>
                  <a:schemeClr val="tx1">
                    <a:lumMod val="65000"/>
                    <a:lumOff val="35000"/>
                  </a:schemeClr>
                </a:solidFill>
              </a:rPr>
              <a:t>memory aid for traumatic brain injury</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nSpc>
                <a:spcPct val="150000"/>
              </a:lnSpc>
              <a:buFont typeface="Arial" panose="020B0604020202020204" pitchFamily="34" charset="0"/>
              <a:buChar char="•"/>
            </a:pPr>
            <a:r>
              <a:rPr lang="en-US" sz="2000" b="1" i="1" dirty="0">
                <a:solidFill>
                  <a:srgbClr val="C00000"/>
                </a:solidFill>
              </a:rPr>
              <a:t>Studying documentation, evaluating other systems, user observation, and focus groups</a:t>
            </a:r>
            <a:r>
              <a:rPr lang="en-US" sz="2000" b="1" dirty="0">
                <a:solidFill>
                  <a:srgbClr val="C00000"/>
                </a:solidFill>
              </a:rPr>
              <a:t>: </a:t>
            </a:r>
            <a:r>
              <a:rPr lang="en-US" sz="2000" dirty="0">
                <a:solidFill>
                  <a:schemeClr val="tx1">
                    <a:lumMod val="65000"/>
                    <a:lumOff val="35000"/>
                  </a:schemeClr>
                </a:solidFill>
              </a:rPr>
              <a:t>ship’s maneuvering system</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nSpc>
                <a:spcPct val="150000"/>
              </a:lnSpc>
              <a:buFont typeface="Arial" panose="020B0604020202020204" pitchFamily="34" charset="0"/>
              <a:buChar char="•"/>
            </a:pPr>
            <a:r>
              <a:rPr lang="en-US" sz="2000" b="1" i="1" dirty="0">
                <a:solidFill>
                  <a:srgbClr val="C00000"/>
                </a:solidFill>
              </a:rPr>
              <a:t>Questionnaire, focus group, design probe, and user study</a:t>
            </a:r>
            <a:r>
              <a:rPr lang="en-US" sz="2000" b="1" dirty="0">
                <a:solidFill>
                  <a:srgbClr val="C00000"/>
                </a:solidFill>
              </a:rPr>
              <a:t>: </a:t>
            </a:r>
            <a:r>
              <a:rPr lang="en-US" sz="2000" dirty="0">
                <a:solidFill>
                  <a:schemeClr val="tx1">
                    <a:lumMod val="65000"/>
                    <a:lumOff val="35000"/>
                  </a:schemeClr>
                </a:solidFill>
              </a:rPr>
              <a:t>smart meters for power consumption and privacy</a:t>
            </a:r>
          </a:p>
        </p:txBody>
      </p:sp>
      <p:sp>
        <p:nvSpPr>
          <p:cNvPr id="4" name="Slide Number Placeholder 1">
            <a:extLst>
              <a:ext uri="{FF2B5EF4-FFF2-40B4-BE49-F238E27FC236}">
                <a16:creationId xmlns:a16="http://schemas.microsoft.com/office/drawing/2014/main" id="{B6E2932B-C636-D391-45D4-515CCD8067F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18</a:t>
            </a:fld>
            <a:endParaRPr lang="en-MY" dirty="0"/>
          </a:p>
        </p:txBody>
      </p:sp>
    </p:spTree>
    <p:extLst>
      <p:ext uri="{BB962C8B-B14F-4D97-AF65-F5344CB8AC3E}">
        <p14:creationId xmlns:p14="http://schemas.microsoft.com/office/powerpoint/2010/main" val="7608687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B6910-FA2E-5FA2-49A9-DF815BFBDFE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EEFE40F-FEC3-067B-13E5-3F881363B0D5}"/>
              </a:ext>
            </a:extLst>
          </p:cNvPr>
          <p:cNvSpPr txBox="1"/>
          <p:nvPr/>
        </p:nvSpPr>
        <p:spPr>
          <a:xfrm>
            <a:off x="1259481" y="479794"/>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Using Probes with Stakeholders</a:t>
            </a:r>
          </a:p>
        </p:txBody>
      </p:sp>
      <p:sp>
        <p:nvSpPr>
          <p:cNvPr id="24" name="Rectangle 23">
            <a:extLst>
              <a:ext uri="{FF2B5EF4-FFF2-40B4-BE49-F238E27FC236}">
                <a16:creationId xmlns:a16="http://schemas.microsoft.com/office/drawing/2014/main" id="{F163EF5D-4E01-992A-4103-032E7A44F4EA}"/>
              </a:ext>
            </a:extLst>
          </p:cNvPr>
          <p:cNvSpPr/>
          <p:nvPr/>
        </p:nvSpPr>
        <p:spPr>
          <a:xfrm>
            <a:off x="1035384" y="1139323"/>
            <a:ext cx="10110060" cy="532453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b="1" dirty="0">
                <a:solidFill>
                  <a:srgbClr val="C00000"/>
                </a:solidFill>
              </a:rPr>
              <a:t>Many types of probe: </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Designed to prompt stakeholders into action</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For researchers to learn about participants</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All rely on data logging: automatic or manual</a:t>
            </a:r>
            <a:endParaRPr lang="en-US"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b="1" dirty="0">
                <a:solidFill>
                  <a:srgbClr val="C00000"/>
                </a:solidFill>
              </a:rPr>
              <a:t>Design probe:</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Form relates specifically to particular question and context</a:t>
            </a:r>
            <a:endParaRPr lang="en-US"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b="1" dirty="0">
                <a:solidFill>
                  <a:srgbClr val="C00000"/>
                </a:solidFill>
              </a:rPr>
              <a:t>Cultural probe:</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Participants asked to answer questions using postcards, maps, camera, photo album, and diary</a:t>
            </a:r>
          </a:p>
          <a:p>
            <a:pPr marL="342900" indent="-342900" algn="just">
              <a:lnSpc>
                <a:spcPct val="150000"/>
              </a:lnSpc>
              <a:buFont typeface="Arial" panose="020B0604020202020204" pitchFamily="34" charset="0"/>
              <a:buChar char="•"/>
            </a:pPr>
            <a:r>
              <a:rPr lang="en-US" sz="2000" b="1" dirty="0">
                <a:solidFill>
                  <a:srgbClr val="C00000"/>
                </a:solidFill>
              </a:rPr>
              <a:t>Technology probe:</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A working prototype placed in an in-the-wild context</a:t>
            </a:r>
          </a:p>
          <a:p>
            <a:pPr marL="342900" indent="-342900" algn="just">
              <a:lnSpc>
                <a:spcPct val="150000"/>
              </a:lnSpc>
              <a:buFont typeface="Arial" panose="020B0604020202020204" pitchFamily="34" charset="0"/>
              <a:buChar char="•"/>
            </a:pPr>
            <a:r>
              <a:rPr lang="en-US" sz="2000" b="1" dirty="0">
                <a:solidFill>
                  <a:srgbClr val="C00000"/>
                </a:solidFill>
              </a:rPr>
              <a:t>Provocative probe:</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Designed to challenge existing norms and attitudes</a:t>
            </a:r>
          </a:p>
        </p:txBody>
      </p:sp>
      <p:sp>
        <p:nvSpPr>
          <p:cNvPr id="4" name="Slide Number Placeholder 1">
            <a:extLst>
              <a:ext uri="{FF2B5EF4-FFF2-40B4-BE49-F238E27FC236}">
                <a16:creationId xmlns:a16="http://schemas.microsoft.com/office/drawing/2014/main" id="{9E81B7F3-D222-FEBC-C934-39DFE49122D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19</a:t>
            </a:fld>
            <a:endParaRPr lang="en-MY" dirty="0"/>
          </a:p>
        </p:txBody>
      </p:sp>
    </p:spTree>
    <p:extLst>
      <p:ext uri="{BB962C8B-B14F-4D97-AF65-F5344CB8AC3E}">
        <p14:creationId xmlns:p14="http://schemas.microsoft.com/office/powerpoint/2010/main" val="3339173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F91112-E67B-52E0-5CE0-84E598D5ACC2}"/>
              </a:ext>
            </a:extLst>
          </p:cNvPr>
          <p:cNvSpPr txBox="1"/>
          <p:nvPr/>
        </p:nvSpPr>
        <p:spPr>
          <a:xfrm>
            <a:off x="1166992" y="884634"/>
            <a:ext cx="823913" cy="646112"/>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01</a:t>
            </a:r>
          </a:p>
        </p:txBody>
      </p:sp>
      <p:sp>
        <p:nvSpPr>
          <p:cNvPr id="3" name="TextBox 2">
            <a:extLst>
              <a:ext uri="{FF2B5EF4-FFF2-40B4-BE49-F238E27FC236}">
                <a16:creationId xmlns:a16="http://schemas.microsoft.com/office/drawing/2014/main" id="{0BC73770-F834-B3F6-8C54-7A5C1249A7AA}"/>
              </a:ext>
            </a:extLst>
          </p:cNvPr>
          <p:cNvSpPr txBox="1"/>
          <p:nvPr/>
        </p:nvSpPr>
        <p:spPr>
          <a:xfrm>
            <a:off x="2094786" y="656801"/>
            <a:ext cx="6246325"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WHAT, HOW AND WHY?</a:t>
            </a:r>
          </a:p>
        </p:txBody>
      </p:sp>
      <p:sp>
        <p:nvSpPr>
          <p:cNvPr id="4" name="TextBox 3">
            <a:extLst>
              <a:ext uri="{FF2B5EF4-FFF2-40B4-BE49-F238E27FC236}">
                <a16:creationId xmlns:a16="http://schemas.microsoft.com/office/drawing/2014/main" id="{BAF8E65B-A985-5225-3DBE-AE4CF54409A9}"/>
              </a:ext>
            </a:extLst>
          </p:cNvPr>
          <p:cNvSpPr txBox="1"/>
          <p:nvPr/>
        </p:nvSpPr>
        <p:spPr>
          <a:xfrm>
            <a:off x="1166992" y="1888355"/>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02</a:t>
            </a:r>
          </a:p>
        </p:txBody>
      </p:sp>
      <p:sp>
        <p:nvSpPr>
          <p:cNvPr id="6" name="TextBox 5">
            <a:extLst>
              <a:ext uri="{FF2B5EF4-FFF2-40B4-BE49-F238E27FC236}">
                <a16:creationId xmlns:a16="http://schemas.microsoft.com/office/drawing/2014/main" id="{2A3CD455-E96D-A90F-3D91-16AFB50725EE}"/>
              </a:ext>
            </a:extLst>
          </p:cNvPr>
          <p:cNvSpPr txBox="1"/>
          <p:nvPr/>
        </p:nvSpPr>
        <p:spPr>
          <a:xfrm>
            <a:off x="1166992" y="2991108"/>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03</a:t>
            </a:r>
          </a:p>
        </p:txBody>
      </p:sp>
      <p:sp>
        <p:nvSpPr>
          <p:cNvPr id="14" name="Slide Number Placeholder 13">
            <a:extLst>
              <a:ext uri="{FF2B5EF4-FFF2-40B4-BE49-F238E27FC236}">
                <a16:creationId xmlns:a16="http://schemas.microsoft.com/office/drawing/2014/main" id="{57082154-5F28-3427-0747-570968D9939E}"/>
              </a:ext>
            </a:extLst>
          </p:cNvPr>
          <p:cNvSpPr>
            <a:spLocks noGrp="1"/>
          </p:cNvSpPr>
          <p:nvPr>
            <p:ph type="sldNum" sz="quarter" idx="11"/>
          </p:nvPr>
        </p:nvSpPr>
        <p:spPr/>
        <p:txBody>
          <a:bodyPr/>
          <a:lstStyle/>
          <a:p>
            <a:fld id="{7737D3DD-0AB3-4F16-99FA-6262B2B4036D}" type="slidenum">
              <a:rPr lang="en-MY" smtClean="0"/>
              <a:t>2</a:t>
            </a:fld>
            <a:endParaRPr lang="en-MY"/>
          </a:p>
        </p:txBody>
      </p:sp>
      <p:sp>
        <p:nvSpPr>
          <p:cNvPr id="26" name="TextBox 25">
            <a:extLst>
              <a:ext uri="{FF2B5EF4-FFF2-40B4-BE49-F238E27FC236}">
                <a16:creationId xmlns:a16="http://schemas.microsoft.com/office/drawing/2014/main" id="{DC4E9F6C-91FE-5CC8-7FA1-70BB68B23BFA}"/>
              </a:ext>
            </a:extLst>
          </p:cNvPr>
          <p:cNvSpPr txBox="1"/>
          <p:nvPr/>
        </p:nvSpPr>
        <p:spPr>
          <a:xfrm>
            <a:off x="1145466" y="4069687"/>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04</a:t>
            </a:r>
          </a:p>
        </p:txBody>
      </p:sp>
      <p:sp>
        <p:nvSpPr>
          <p:cNvPr id="15" name="TextBox 14">
            <a:extLst>
              <a:ext uri="{FF2B5EF4-FFF2-40B4-BE49-F238E27FC236}">
                <a16:creationId xmlns:a16="http://schemas.microsoft.com/office/drawing/2014/main" id="{7EC946D2-7E11-A49F-CFDD-1AC8AF53C957}"/>
              </a:ext>
            </a:extLst>
          </p:cNvPr>
          <p:cNvSpPr txBox="1"/>
          <p:nvPr/>
        </p:nvSpPr>
        <p:spPr>
          <a:xfrm>
            <a:off x="2094786" y="1680388"/>
            <a:ext cx="6848491"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WHAT ARE REQUIREMENTS?</a:t>
            </a:r>
          </a:p>
        </p:txBody>
      </p:sp>
      <p:sp>
        <p:nvSpPr>
          <p:cNvPr id="16" name="TextBox 15">
            <a:extLst>
              <a:ext uri="{FF2B5EF4-FFF2-40B4-BE49-F238E27FC236}">
                <a16:creationId xmlns:a16="http://schemas.microsoft.com/office/drawing/2014/main" id="{A535CD31-F92E-8B2C-2DA9-5474A8A188F5}"/>
              </a:ext>
            </a:extLst>
          </p:cNvPr>
          <p:cNvSpPr txBox="1"/>
          <p:nvPr/>
        </p:nvSpPr>
        <p:spPr>
          <a:xfrm>
            <a:off x="2094785" y="2703975"/>
            <a:ext cx="9335214"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DATA GATHERING FOR REQUIREMENTS</a:t>
            </a:r>
          </a:p>
        </p:txBody>
      </p:sp>
      <p:sp>
        <p:nvSpPr>
          <p:cNvPr id="17" name="TextBox 16">
            <a:extLst>
              <a:ext uri="{FF2B5EF4-FFF2-40B4-BE49-F238E27FC236}">
                <a16:creationId xmlns:a16="http://schemas.microsoft.com/office/drawing/2014/main" id="{8EFC1AA5-6F7F-F747-4320-0EA3318DBD97}"/>
              </a:ext>
            </a:extLst>
          </p:cNvPr>
          <p:cNvSpPr txBox="1"/>
          <p:nvPr/>
        </p:nvSpPr>
        <p:spPr>
          <a:xfrm>
            <a:off x="2094786" y="3620861"/>
            <a:ext cx="9335213" cy="1685077"/>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BRINGING REQUIREMENTS TO LIFE: PERSONAS AND SCENARIOS</a:t>
            </a:r>
          </a:p>
        </p:txBody>
      </p:sp>
      <p:sp>
        <p:nvSpPr>
          <p:cNvPr id="5" name="TextBox 4">
            <a:extLst>
              <a:ext uri="{FF2B5EF4-FFF2-40B4-BE49-F238E27FC236}">
                <a16:creationId xmlns:a16="http://schemas.microsoft.com/office/drawing/2014/main" id="{7CC0B4F7-1E39-C86E-30BC-F2B9FF412964}"/>
              </a:ext>
            </a:extLst>
          </p:cNvPr>
          <p:cNvSpPr txBox="1"/>
          <p:nvPr/>
        </p:nvSpPr>
        <p:spPr>
          <a:xfrm>
            <a:off x="1166991" y="5604906"/>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04</a:t>
            </a:r>
          </a:p>
        </p:txBody>
      </p:sp>
      <p:sp>
        <p:nvSpPr>
          <p:cNvPr id="7" name="TextBox 6">
            <a:extLst>
              <a:ext uri="{FF2B5EF4-FFF2-40B4-BE49-F238E27FC236}">
                <a16:creationId xmlns:a16="http://schemas.microsoft.com/office/drawing/2014/main" id="{6C742237-64C6-F7D3-BC8D-60FBAE1574C4}"/>
              </a:ext>
            </a:extLst>
          </p:cNvPr>
          <p:cNvSpPr txBox="1"/>
          <p:nvPr/>
        </p:nvSpPr>
        <p:spPr>
          <a:xfrm>
            <a:off x="2094784" y="5305938"/>
            <a:ext cx="9873097"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CAPTURING INTERACTION WITH USE CASES</a:t>
            </a:r>
          </a:p>
        </p:txBody>
      </p:sp>
    </p:spTree>
    <p:extLst>
      <p:ext uri="{BB962C8B-B14F-4D97-AF65-F5344CB8AC3E}">
        <p14:creationId xmlns:p14="http://schemas.microsoft.com/office/powerpoint/2010/main" val="2612194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20000" decel="6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accel="20000" decel="6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accel="20000" decel="6000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ppt_x"/>
                                          </p:val>
                                        </p:tav>
                                        <p:tav tm="100000">
                                          <p:val>
                                            <p:strVal val="#ppt_x"/>
                                          </p:val>
                                        </p:tav>
                                      </p:tavLst>
                                    </p:anim>
                                    <p:anim calcmode="lin" valueType="num">
                                      <p:cBhvr additive="base">
                                        <p:cTn id="16" dur="10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accel="20000" decel="6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ppt_x"/>
                                          </p:val>
                                        </p:tav>
                                        <p:tav tm="100000">
                                          <p:val>
                                            <p:strVal val="#ppt_x"/>
                                          </p:val>
                                        </p:tav>
                                      </p:tavLst>
                                    </p:anim>
                                    <p:anim calcmode="lin" valueType="num">
                                      <p:cBhvr additive="base">
                                        <p:cTn id="20" dur="10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accel="20000" decel="6000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accel="20000" decel="6000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accel="20000" decel="6000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1000" fill="hold"/>
                                        <p:tgtEl>
                                          <p:spTgt spid="16"/>
                                        </p:tgtEl>
                                        <p:attrNameLst>
                                          <p:attrName>ppt_x</p:attrName>
                                        </p:attrNameLst>
                                      </p:cBhvr>
                                      <p:tavLst>
                                        <p:tav tm="0">
                                          <p:val>
                                            <p:strVal val="#ppt_x"/>
                                          </p:val>
                                        </p:tav>
                                        <p:tav tm="100000">
                                          <p:val>
                                            <p:strVal val="#ppt_x"/>
                                          </p:val>
                                        </p:tav>
                                      </p:tavLst>
                                    </p:anim>
                                    <p:anim calcmode="lin" valueType="num">
                                      <p:cBhvr additive="base">
                                        <p:cTn id="32" dur="100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4" accel="20000" decel="6000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1000" fill="hold"/>
                                        <p:tgtEl>
                                          <p:spTgt spid="17"/>
                                        </p:tgtEl>
                                        <p:attrNameLst>
                                          <p:attrName>ppt_x</p:attrName>
                                        </p:attrNameLst>
                                      </p:cBhvr>
                                      <p:tavLst>
                                        <p:tav tm="0">
                                          <p:val>
                                            <p:strVal val="#ppt_x"/>
                                          </p:val>
                                        </p:tav>
                                        <p:tav tm="100000">
                                          <p:val>
                                            <p:strVal val="#ppt_x"/>
                                          </p:val>
                                        </p:tav>
                                      </p:tavLst>
                                    </p:anim>
                                    <p:anim calcmode="lin" valueType="num">
                                      <p:cBhvr additive="base">
                                        <p:cTn id="36" dur="1000" fill="hold"/>
                                        <p:tgtEl>
                                          <p:spTgt spid="17"/>
                                        </p:tgtEl>
                                        <p:attrNameLst>
                                          <p:attrName>ppt_y</p:attrName>
                                        </p:attrNameLst>
                                      </p:cBhvr>
                                      <p:tavLst>
                                        <p:tav tm="0">
                                          <p:val>
                                            <p:strVal val="1+#ppt_h/2"/>
                                          </p:val>
                                        </p:tav>
                                        <p:tav tm="100000">
                                          <p:val>
                                            <p:strVal val="#ppt_y"/>
                                          </p:val>
                                        </p:tav>
                                      </p:tavLst>
                                    </p:anim>
                                  </p:childTnLst>
                                </p:cTn>
                              </p:par>
                              <p:par>
                                <p:cTn id="37" presetID="2" presetClass="entr" presetSubtype="4" accel="20000" decel="60000" fill="hold" grpId="0" nodeType="with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additive="base">
                                        <p:cTn id="39" dur="1000" fill="hold"/>
                                        <p:tgtEl>
                                          <p:spTgt spid="5"/>
                                        </p:tgtEl>
                                        <p:attrNameLst>
                                          <p:attrName>ppt_x</p:attrName>
                                        </p:attrNameLst>
                                      </p:cBhvr>
                                      <p:tavLst>
                                        <p:tav tm="0">
                                          <p:val>
                                            <p:strVal val="#ppt_x"/>
                                          </p:val>
                                        </p:tav>
                                        <p:tav tm="100000">
                                          <p:val>
                                            <p:strVal val="#ppt_x"/>
                                          </p:val>
                                        </p:tav>
                                      </p:tavLst>
                                    </p:anim>
                                    <p:anim calcmode="lin" valueType="num">
                                      <p:cBhvr additive="base">
                                        <p:cTn id="40" dur="1000" fill="hold"/>
                                        <p:tgtEl>
                                          <p:spTgt spid="5"/>
                                        </p:tgtEl>
                                        <p:attrNameLst>
                                          <p:attrName>ppt_y</p:attrName>
                                        </p:attrNameLst>
                                      </p:cBhvr>
                                      <p:tavLst>
                                        <p:tav tm="0">
                                          <p:val>
                                            <p:strVal val="1+#ppt_h/2"/>
                                          </p:val>
                                        </p:tav>
                                        <p:tav tm="100000">
                                          <p:val>
                                            <p:strVal val="#ppt_y"/>
                                          </p:val>
                                        </p:tav>
                                      </p:tavLst>
                                    </p:anim>
                                  </p:childTnLst>
                                </p:cTn>
                              </p:par>
                              <p:par>
                                <p:cTn id="41" presetID="2" presetClass="entr" presetSubtype="4" accel="20000" decel="60000"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1000" fill="hold"/>
                                        <p:tgtEl>
                                          <p:spTgt spid="7"/>
                                        </p:tgtEl>
                                        <p:attrNameLst>
                                          <p:attrName>ppt_x</p:attrName>
                                        </p:attrNameLst>
                                      </p:cBhvr>
                                      <p:tavLst>
                                        <p:tav tm="0">
                                          <p:val>
                                            <p:strVal val="#ppt_x"/>
                                          </p:val>
                                        </p:tav>
                                        <p:tav tm="100000">
                                          <p:val>
                                            <p:strVal val="#ppt_x"/>
                                          </p:val>
                                        </p:tav>
                                      </p:tavLst>
                                    </p:anim>
                                    <p:anim calcmode="lin" valueType="num">
                                      <p:cBhvr additive="base">
                                        <p:cTn id="44"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P spid="26" grpId="0"/>
      <p:bldP spid="15" grpId="0"/>
      <p:bldP spid="16" grpId="0"/>
      <p:bldP spid="17" grpId="0"/>
      <p:bldP spid="5" grpId="0"/>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8B215-4181-E8B9-CAF3-B9C4C67E2109}"/>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BE9701B-C71B-DC34-27AA-AA351998984F}"/>
              </a:ext>
            </a:extLst>
          </p:cNvPr>
          <p:cNvSpPr txBox="1"/>
          <p:nvPr/>
        </p:nvSpPr>
        <p:spPr>
          <a:xfrm>
            <a:off x="1259481" y="4348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Contextual Inquiry</a:t>
            </a:r>
          </a:p>
        </p:txBody>
      </p:sp>
      <p:sp>
        <p:nvSpPr>
          <p:cNvPr id="24" name="Rectangle 23">
            <a:extLst>
              <a:ext uri="{FF2B5EF4-FFF2-40B4-BE49-F238E27FC236}">
                <a16:creationId xmlns:a16="http://schemas.microsoft.com/office/drawing/2014/main" id="{A48CCAB7-4212-B7DC-B216-BE9336479844}"/>
              </a:ext>
            </a:extLst>
          </p:cNvPr>
          <p:cNvSpPr/>
          <p:nvPr/>
        </p:nvSpPr>
        <p:spPr>
          <a:xfrm>
            <a:off x="1035384" y="1144590"/>
            <a:ext cx="10110060" cy="5593839"/>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solidFill>
                  <a:schemeClr val="tx1">
                    <a:lumMod val="65000"/>
                    <a:lumOff val="35000"/>
                  </a:schemeClr>
                </a:solidFill>
              </a:rPr>
              <a:t>Part of Contextual Design, and used on its own to discover requirements</a:t>
            </a: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One-on-one field interviews (contextual interviews)</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1.5 to 2 hours long</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Focus on daily life at home or work relevant to the project</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Uses a model of master (participant) and apprentice (researcher)</a:t>
            </a:r>
          </a:p>
          <a:p>
            <a:pPr marL="342900" indent="-342900">
              <a:lnSpc>
                <a:spcPct val="150000"/>
              </a:lnSpc>
              <a:buFont typeface="Arial" panose="020B0604020202020204" pitchFamily="34" charset="0"/>
              <a:buChar char="•"/>
            </a:pPr>
            <a:r>
              <a:rPr lang="en-US" sz="2000" dirty="0">
                <a:solidFill>
                  <a:srgbClr val="C00000"/>
                </a:solidFill>
              </a:rPr>
              <a:t>Four main principles</a:t>
            </a:r>
          </a:p>
          <a:p>
            <a:pPr marL="800100" lvl="1" indent="-342900">
              <a:lnSpc>
                <a:spcPct val="150000"/>
              </a:lnSpc>
              <a:buFont typeface="Arial" panose="020B0604020202020204" pitchFamily="34" charset="0"/>
              <a:buChar char="•"/>
            </a:pPr>
            <a:r>
              <a:rPr lang="en-US" sz="2000" b="1" dirty="0">
                <a:solidFill>
                  <a:schemeClr val="tx1">
                    <a:lumMod val="65000"/>
                    <a:lumOff val="35000"/>
                  </a:schemeClr>
                </a:solidFill>
              </a:rPr>
              <a:t>Context: </a:t>
            </a:r>
            <a:r>
              <a:rPr lang="en-US" sz="2000" dirty="0">
                <a:solidFill>
                  <a:schemeClr val="tx1">
                    <a:lumMod val="65000"/>
                    <a:lumOff val="35000"/>
                  </a:schemeClr>
                </a:solidFill>
              </a:rPr>
              <a:t>Going to the participant, wherever they are, and seeing what they do as they do it</a:t>
            </a:r>
          </a:p>
          <a:p>
            <a:pPr marL="800100" lvl="1" indent="-342900">
              <a:lnSpc>
                <a:spcPct val="150000"/>
              </a:lnSpc>
              <a:buFont typeface="Arial" panose="020B0604020202020204" pitchFamily="34" charset="0"/>
              <a:buChar char="•"/>
            </a:pPr>
            <a:r>
              <a:rPr lang="en-US" sz="2000" b="1" dirty="0">
                <a:solidFill>
                  <a:schemeClr val="tx1">
                    <a:lumMod val="65000"/>
                    <a:lumOff val="35000"/>
                  </a:schemeClr>
                </a:solidFill>
              </a:rPr>
              <a:t>Partnership: </a:t>
            </a:r>
            <a:r>
              <a:rPr lang="en-US" sz="2000" dirty="0">
                <a:solidFill>
                  <a:schemeClr val="tx1">
                    <a:lumMod val="65000"/>
                    <a:lumOff val="35000"/>
                  </a:schemeClr>
                </a:solidFill>
              </a:rPr>
              <a:t>Participant &amp; interviewer explore participant’s life together</a:t>
            </a:r>
          </a:p>
          <a:p>
            <a:pPr marL="800100" lvl="1" indent="-342900">
              <a:lnSpc>
                <a:spcPct val="150000"/>
              </a:lnSpc>
              <a:buFont typeface="Arial" panose="020B0604020202020204" pitchFamily="34" charset="0"/>
              <a:buChar char="•"/>
            </a:pPr>
            <a:r>
              <a:rPr lang="en-US" sz="2000" b="1" dirty="0">
                <a:solidFill>
                  <a:schemeClr val="tx1">
                    <a:lumMod val="65000"/>
                    <a:lumOff val="35000"/>
                  </a:schemeClr>
                </a:solidFill>
              </a:rPr>
              <a:t>Interpretation: </a:t>
            </a:r>
            <a:r>
              <a:rPr lang="en-US" sz="2000" dirty="0">
                <a:solidFill>
                  <a:schemeClr val="tx1">
                    <a:lumMod val="65000"/>
                    <a:lumOff val="35000"/>
                  </a:schemeClr>
                </a:solidFill>
              </a:rPr>
              <a:t>Observations interpreted by participant &amp; interviewer together</a:t>
            </a:r>
          </a:p>
          <a:p>
            <a:pPr marL="800100" lvl="1" indent="-342900">
              <a:lnSpc>
                <a:spcPct val="150000"/>
              </a:lnSpc>
              <a:buFont typeface="Arial" panose="020B0604020202020204" pitchFamily="34" charset="0"/>
              <a:buChar char="•"/>
            </a:pPr>
            <a:r>
              <a:rPr lang="en-US" sz="2000" b="1" dirty="0">
                <a:solidFill>
                  <a:schemeClr val="tx1">
                    <a:lumMod val="65000"/>
                    <a:lumOff val="35000"/>
                  </a:schemeClr>
                </a:solidFill>
              </a:rPr>
              <a:t>Focus: </a:t>
            </a:r>
            <a:r>
              <a:rPr lang="en-US" sz="2000" dirty="0">
                <a:solidFill>
                  <a:schemeClr val="tx1">
                    <a:lumMod val="65000"/>
                    <a:lumOff val="35000"/>
                  </a:schemeClr>
                </a:solidFill>
              </a:rPr>
              <a:t>Project focus guides what should be paid attention to</a:t>
            </a:r>
          </a:p>
        </p:txBody>
      </p:sp>
      <p:sp>
        <p:nvSpPr>
          <p:cNvPr id="4" name="Slide Number Placeholder 1">
            <a:extLst>
              <a:ext uri="{FF2B5EF4-FFF2-40B4-BE49-F238E27FC236}">
                <a16:creationId xmlns:a16="http://schemas.microsoft.com/office/drawing/2014/main" id="{C64CBB0A-4A5F-A42F-1E1E-E815C41D14F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20</a:t>
            </a:fld>
            <a:endParaRPr lang="en-MY" dirty="0"/>
          </a:p>
        </p:txBody>
      </p:sp>
    </p:spTree>
    <p:extLst>
      <p:ext uri="{BB962C8B-B14F-4D97-AF65-F5344CB8AC3E}">
        <p14:creationId xmlns:p14="http://schemas.microsoft.com/office/powerpoint/2010/main" val="6171537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BE29F-8235-82EA-CBEF-37F2512DE68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FBB3653-6295-C695-F726-7230A4B568FC}"/>
              </a:ext>
            </a:extLst>
          </p:cNvPr>
          <p:cNvSpPr txBox="1"/>
          <p:nvPr/>
        </p:nvSpPr>
        <p:spPr>
          <a:xfrm>
            <a:off x="1259481" y="4348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Contextual Inquiry (Cont.)</a:t>
            </a:r>
          </a:p>
        </p:txBody>
      </p:sp>
      <p:sp>
        <p:nvSpPr>
          <p:cNvPr id="24" name="Rectangle 23">
            <a:extLst>
              <a:ext uri="{FF2B5EF4-FFF2-40B4-BE49-F238E27FC236}">
                <a16:creationId xmlns:a16="http://schemas.microsoft.com/office/drawing/2014/main" id="{6BB4D04C-2197-85C8-5DAF-4D05685B2ADA}"/>
              </a:ext>
            </a:extLst>
          </p:cNvPr>
          <p:cNvSpPr/>
          <p:nvPr/>
        </p:nvSpPr>
        <p:spPr>
          <a:xfrm>
            <a:off x="1035384" y="1144590"/>
            <a:ext cx="10110060" cy="5363007"/>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solidFill>
                  <a:schemeClr val="tx1">
                    <a:lumMod val="65000"/>
                    <a:lumOff val="35000"/>
                  </a:schemeClr>
                </a:solidFill>
              </a:rPr>
              <a:t>Interview guided by “cool concepts” divided into </a:t>
            </a:r>
            <a:r>
              <a:rPr lang="en-US" sz="2000" dirty="0">
                <a:solidFill>
                  <a:srgbClr val="C00000"/>
                </a:solidFill>
              </a:rPr>
              <a:t>two groups</a:t>
            </a:r>
          </a:p>
          <a:p>
            <a:pPr marL="342900" indent="-342900">
              <a:lnSpc>
                <a:spcPct val="150000"/>
              </a:lnSpc>
              <a:buFont typeface="Arial" panose="020B0604020202020204" pitchFamily="34" charset="0"/>
              <a:buChar char="•"/>
            </a:pPr>
            <a:r>
              <a:rPr lang="en-US" sz="2000" b="1" dirty="0">
                <a:solidFill>
                  <a:srgbClr val="C00000"/>
                </a:solidFill>
              </a:rPr>
              <a:t>Joy of life concepts:</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How products make our lives richer and more fulfilling</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Accomplish, connection, identity, and sensation</a:t>
            </a:r>
          </a:p>
          <a:p>
            <a:pPr marL="342900" indent="-342900">
              <a:lnSpc>
                <a:spcPct val="150000"/>
              </a:lnSpc>
              <a:buFont typeface="Arial" panose="020B0604020202020204" pitchFamily="34" charset="0"/>
              <a:buChar char="•"/>
            </a:pPr>
            <a:r>
              <a:rPr lang="en-US" sz="2000" b="1" dirty="0">
                <a:solidFill>
                  <a:srgbClr val="C00000"/>
                </a:solidFill>
              </a:rPr>
              <a:t>Joy of use concepts:</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Describe impact of using the product</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Direct in action, the hassle factor, and the learning delta</a:t>
            </a:r>
          </a:p>
          <a:p>
            <a:pPr marL="342900" indent="-342900">
              <a:lnSpc>
                <a:spcPct val="150000"/>
              </a:lnSpc>
              <a:buFont typeface="Arial" panose="020B0604020202020204" pitchFamily="34" charset="0"/>
              <a:buChar char="•"/>
            </a:pPr>
            <a:r>
              <a:rPr lang="en-US" sz="2000" dirty="0">
                <a:solidFill>
                  <a:srgbClr val="C00000"/>
                </a:solidFill>
              </a:rPr>
              <a:t>Interview in four parts</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Overview, transition, main interview, and wrap-up</a:t>
            </a: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Following interview, </a:t>
            </a:r>
            <a:r>
              <a:rPr lang="en-US" sz="2000" dirty="0">
                <a:solidFill>
                  <a:srgbClr val="C00000"/>
                </a:solidFill>
              </a:rPr>
              <a:t>interpretation session</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Contextual design models are created or consolidated</a:t>
            </a:r>
          </a:p>
          <a:p>
            <a:pPr marL="800100" lvl="1" indent="-342900">
              <a:lnSpc>
                <a:spcPct val="150000"/>
              </a:lnSpc>
              <a:buFont typeface="Arial" panose="020B0604020202020204" pitchFamily="34" charset="0"/>
              <a:buChar char="•"/>
            </a:pPr>
            <a:r>
              <a:rPr lang="en-US" dirty="0">
                <a:solidFill>
                  <a:schemeClr val="tx1">
                    <a:lumMod val="65000"/>
                    <a:lumOff val="35000"/>
                  </a:schemeClr>
                </a:solidFill>
              </a:rPr>
              <a:t>Most relevant models are chosen by team, out of 10 suggested </a:t>
            </a:r>
          </a:p>
        </p:txBody>
      </p:sp>
      <p:sp>
        <p:nvSpPr>
          <p:cNvPr id="4" name="Slide Number Placeholder 1">
            <a:extLst>
              <a:ext uri="{FF2B5EF4-FFF2-40B4-BE49-F238E27FC236}">
                <a16:creationId xmlns:a16="http://schemas.microsoft.com/office/drawing/2014/main" id="{B7B2FEFE-02C9-D26C-9FDC-8BBEBDCA354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21</a:t>
            </a:fld>
            <a:endParaRPr lang="en-MY" dirty="0"/>
          </a:p>
        </p:txBody>
      </p:sp>
    </p:spTree>
    <p:extLst>
      <p:ext uri="{BB962C8B-B14F-4D97-AF65-F5344CB8AC3E}">
        <p14:creationId xmlns:p14="http://schemas.microsoft.com/office/powerpoint/2010/main" val="696703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D7E8C2-12C1-A8D0-2777-B09D43FC7FF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257C38B-273F-1F3B-D205-DD2B4193E92D}"/>
              </a:ext>
            </a:extLst>
          </p:cNvPr>
          <p:cNvSpPr txBox="1"/>
          <p:nvPr/>
        </p:nvSpPr>
        <p:spPr>
          <a:xfrm>
            <a:off x="1259480" y="4957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Brainstorming for Innovation</a:t>
            </a:r>
          </a:p>
        </p:txBody>
      </p:sp>
      <p:sp>
        <p:nvSpPr>
          <p:cNvPr id="24" name="Rectangle 23">
            <a:extLst>
              <a:ext uri="{FF2B5EF4-FFF2-40B4-BE49-F238E27FC236}">
                <a16:creationId xmlns:a16="http://schemas.microsoft.com/office/drawing/2014/main" id="{E5CAD54E-4254-56D3-2AE9-4E894771C419}"/>
              </a:ext>
            </a:extLst>
          </p:cNvPr>
          <p:cNvSpPr/>
          <p:nvPr/>
        </p:nvSpPr>
        <p:spPr>
          <a:xfrm>
            <a:off x="1035384" y="1790048"/>
            <a:ext cx="10110060"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Alex Osborn’s (1930s) </a:t>
            </a:r>
            <a:r>
              <a:rPr lang="en-US" sz="2000" dirty="0">
                <a:solidFill>
                  <a:srgbClr val="C00000"/>
                </a:solidFill>
              </a:rPr>
              <a:t>four rules: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Quantity over quality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Criticisms should be withheld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Encourage out-of-the-box thinking</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Combine, refine and improve ideas</a:t>
            </a:r>
          </a:p>
          <a:p>
            <a:pPr marL="800100" lvl="1"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Brainstorming requires </a:t>
            </a:r>
            <a:r>
              <a:rPr lang="en-US" sz="2000" dirty="0">
                <a:solidFill>
                  <a:srgbClr val="C00000"/>
                </a:solidFill>
              </a:rPr>
              <a:t>careful facilitation</a:t>
            </a:r>
          </a:p>
        </p:txBody>
      </p:sp>
      <p:sp>
        <p:nvSpPr>
          <p:cNvPr id="4" name="Slide Number Placeholder 1">
            <a:extLst>
              <a:ext uri="{FF2B5EF4-FFF2-40B4-BE49-F238E27FC236}">
                <a16:creationId xmlns:a16="http://schemas.microsoft.com/office/drawing/2014/main" id="{E9D4A0CD-6700-9EC4-1590-DDDD77E6BD5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22</a:t>
            </a:fld>
            <a:endParaRPr lang="en-MY" dirty="0"/>
          </a:p>
        </p:txBody>
      </p:sp>
    </p:spTree>
    <p:extLst>
      <p:ext uri="{BB962C8B-B14F-4D97-AF65-F5344CB8AC3E}">
        <p14:creationId xmlns:p14="http://schemas.microsoft.com/office/powerpoint/2010/main" val="17014309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929B97-0FC5-C816-66FA-876CEE40089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7EA411D-9725-E3AF-D80F-E858718A0251}"/>
              </a:ext>
            </a:extLst>
          </p:cNvPr>
          <p:cNvSpPr txBox="1"/>
          <p:nvPr/>
        </p:nvSpPr>
        <p:spPr>
          <a:xfrm>
            <a:off x="7207624" y="1782972"/>
            <a:ext cx="4452486" cy="2523768"/>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BRINGING</a:t>
            </a:r>
          </a:p>
          <a:p>
            <a:pPr algn="ctr"/>
            <a:r>
              <a:rPr lang="en-US" sz="4400" b="1" kern="0" dirty="0">
                <a:latin typeface="+mj-lt"/>
              </a:rPr>
              <a:t>REQUIREMENTS</a:t>
            </a:r>
          </a:p>
          <a:p>
            <a:pPr algn="ctr"/>
            <a:r>
              <a:rPr lang="en-US" sz="5400" b="1" kern="0" dirty="0">
                <a:solidFill>
                  <a:srgbClr val="C04C4C"/>
                </a:solidFill>
                <a:latin typeface="+mj-lt"/>
              </a:rPr>
              <a:t>TO LIFE</a:t>
            </a:r>
          </a:p>
        </p:txBody>
      </p:sp>
      <p:sp>
        <p:nvSpPr>
          <p:cNvPr id="2" name="Slide Number Placeholder 1">
            <a:extLst>
              <a:ext uri="{FF2B5EF4-FFF2-40B4-BE49-F238E27FC236}">
                <a16:creationId xmlns:a16="http://schemas.microsoft.com/office/drawing/2014/main" id="{DF4A35DF-F2CE-7A3A-10CB-06CD018C0371}"/>
              </a:ext>
            </a:extLst>
          </p:cNvPr>
          <p:cNvSpPr>
            <a:spLocks noGrp="1"/>
          </p:cNvSpPr>
          <p:nvPr>
            <p:ph type="sldNum" sz="quarter" idx="11"/>
          </p:nvPr>
        </p:nvSpPr>
        <p:spPr/>
        <p:txBody>
          <a:bodyPr/>
          <a:lstStyle/>
          <a:p>
            <a:fld id="{7737D3DD-0AB3-4F16-99FA-6262B2B4036D}" type="slidenum">
              <a:rPr lang="en-MY" smtClean="0"/>
              <a:t>23</a:t>
            </a:fld>
            <a:endParaRPr lang="en-MY"/>
          </a:p>
        </p:txBody>
      </p:sp>
    </p:spTree>
    <p:extLst>
      <p:ext uri="{BB962C8B-B14F-4D97-AF65-F5344CB8AC3E}">
        <p14:creationId xmlns:p14="http://schemas.microsoft.com/office/powerpoint/2010/main" val="33679853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4B9714-6301-971E-DBB2-2434A19CC4F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32FC1D9-AF70-631C-7240-253921B3C7D4}"/>
              </a:ext>
            </a:extLst>
          </p:cNvPr>
          <p:cNvSpPr txBox="1"/>
          <p:nvPr/>
        </p:nvSpPr>
        <p:spPr>
          <a:xfrm>
            <a:off x="1259480" y="4957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Bringing Requirements to Life</a:t>
            </a:r>
          </a:p>
        </p:txBody>
      </p:sp>
      <p:sp>
        <p:nvSpPr>
          <p:cNvPr id="24" name="Rectangle 23">
            <a:extLst>
              <a:ext uri="{FF2B5EF4-FFF2-40B4-BE49-F238E27FC236}">
                <a16:creationId xmlns:a16="http://schemas.microsoft.com/office/drawing/2014/main" id="{8AB7F52E-5A3C-899E-560A-8EA9F7AA9241}"/>
              </a:ext>
            </a:extLst>
          </p:cNvPr>
          <p:cNvSpPr/>
          <p:nvPr/>
        </p:nvSpPr>
        <p:spPr>
          <a:xfrm>
            <a:off x="1035384" y="1790048"/>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rgbClr val="C00000"/>
                </a:solidFill>
              </a:rPr>
              <a:t>Augmenting the basic requirements expressed as stories</a:t>
            </a:r>
            <a:r>
              <a:rPr lang="en-US" sz="2000" dirty="0">
                <a:solidFill>
                  <a:schemeClr val="tx1">
                    <a:lumMod val="65000"/>
                    <a:lumOff val="35000"/>
                  </a:schemeClr>
                </a:solidFill>
              </a:rPr>
              <a:t>, in </a:t>
            </a:r>
            <a:r>
              <a:rPr lang="en-US" sz="2000" dirty="0" err="1">
                <a:solidFill>
                  <a:schemeClr val="tx1">
                    <a:lumMod val="65000"/>
                    <a:lumOff val="35000"/>
                  </a:schemeClr>
                </a:solidFill>
              </a:rPr>
              <a:t>Volere</a:t>
            </a:r>
            <a:r>
              <a:rPr lang="en-US" sz="2000" dirty="0">
                <a:solidFill>
                  <a:schemeClr val="tx1">
                    <a:lumMod val="65000"/>
                    <a:lumOff val="35000"/>
                  </a:schemeClr>
                </a:solidFill>
              </a:rPr>
              <a:t> template, or in other form</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b="1" dirty="0">
                <a:solidFill>
                  <a:srgbClr val="C00000"/>
                </a:solidFill>
              </a:rPr>
              <a:t>Personas</a:t>
            </a:r>
          </a:p>
          <a:p>
            <a:pPr marL="800100" lvl="1" indent="-342900" algn="just">
              <a:lnSpc>
                <a:spcPct val="150000"/>
              </a:lnSpc>
              <a:buFont typeface="Arial" panose="020B0604020202020204" pitchFamily="34" charset="0"/>
              <a:buChar char="•"/>
            </a:pPr>
            <a:r>
              <a:rPr lang="en-US" sz="2000" dirty="0" err="1">
                <a:solidFill>
                  <a:schemeClr val="tx1">
                    <a:lumMod val="65000"/>
                    <a:lumOff val="35000"/>
                  </a:schemeClr>
                </a:solidFill>
              </a:rPr>
              <a:t>Characterises</a:t>
            </a:r>
            <a:r>
              <a:rPr lang="en-US" sz="2000" dirty="0">
                <a:solidFill>
                  <a:schemeClr val="tx1">
                    <a:lumMod val="65000"/>
                    <a:lumOff val="35000"/>
                  </a:schemeClr>
                </a:solidFill>
              </a:rPr>
              <a:t> someone </a:t>
            </a:r>
            <a:r>
              <a:rPr lang="en-US" sz="2000" dirty="0">
                <a:solidFill>
                  <a:srgbClr val="C00000"/>
                </a:solidFill>
              </a:rPr>
              <a:t>who might use the product</a:t>
            </a:r>
            <a:r>
              <a:rPr lang="en-US" sz="2000" dirty="0">
                <a:solidFill>
                  <a:schemeClr val="tx1">
                    <a:lumMod val="65000"/>
                    <a:lumOff val="35000"/>
                  </a:schemeClr>
                </a:solidFill>
              </a:rPr>
              <a:t>, not specific people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b="1" dirty="0">
                <a:solidFill>
                  <a:srgbClr val="C00000"/>
                </a:solidFill>
              </a:rPr>
              <a:t>Scenarios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An </a:t>
            </a:r>
            <a:r>
              <a:rPr lang="en-US" sz="2000" dirty="0">
                <a:solidFill>
                  <a:srgbClr val="C00000"/>
                </a:solidFill>
              </a:rPr>
              <a:t>informal narrative story</a:t>
            </a:r>
            <a:r>
              <a:rPr lang="en-US" sz="2000" dirty="0">
                <a:solidFill>
                  <a:schemeClr val="tx1">
                    <a:lumMod val="65000"/>
                    <a:lumOff val="35000"/>
                  </a:schemeClr>
                </a:solidFill>
              </a:rPr>
              <a:t>, simple, ‘natural’, personal, and not </a:t>
            </a:r>
            <a:r>
              <a:rPr lang="en-US" sz="2000" dirty="0" err="1">
                <a:solidFill>
                  <a:schemeClr val="tx1">
                    <a:lumMod val="65000"/>
                    <a:lumOff val="35000"/>
                  </a:schemeClr>
                </a:solidFill>
              </a:rPr>
              <a:t>generalisable</a:t>
            </a: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5812621C-AD71-3FE9-93CD-2A4E7894F3D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24</a:t>
            </a:fld>
            <a:endParaRPr lang="en-MY" dirty="0"/>
          </a:p>
        </p:txBody>
      </p:sp>
    </p:spTree>
    <p:extLst>
      <p:ext uri="{BB962C8B-B14F-4D97-AF65-F5344CB8AC3E}">
        <p14:creationId xmlns:p14="http://schemas.microsoft.com/office/powerpoint/2010/main" val="18464012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325B6-3B95-0110-1F4C-CC6C488DCA6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6D16E37-62D0-B21B-538E-D4FD453EB17C}"/>
              </a:ext>
            </a:extLst>
          </p:cNvPr>
          <p:cNvSpPr txBox="1"/>
          <p:nvPr/>
        </p:nvSpPr>
        <p:spPr>
          <a:xfrm>
            <a:off x="1042638" y="506579"/>
            <a:ext cx="100955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Scenarios and Personas</a:t>
            </a:r>
          </a:p>
        </p:txBody>
      </p:sp>
      <p:sp>
        <p:nvSpPr>
          <p:cNvPr id="5" name="Slide Number Placeholder 1">
            <a:extLst>
              <a:ext uri="{FF2B5EF4-FFF2-40B4-BE49-F238E27FC236}">
                <a16:creationId xmlns:a16="http://schemas.microsoft.com/office/drawing/2014/main" id="{5CB7A456-0B7C-4908-7375-7C5AA6AF5D0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25</a:t>
            </a:fld>
            <a:endParaRPr lang="en-MY" dirty="0"/>
          </a:p>
        </p:txBody>
      </p:sp>
      <p:pic>
        <p:nvPicPr>
          <p:cNvPr id="2" name="Picture 2" descr="Cartoon illustration of the relationship between a scenario and its associated persona, with three persons running one after another.">
            <a:extLst>
              <a:ext uri="{FF2B5EF4-FFF2-40B4-BE49-F238E27FC236}">
                <a16:creationId xmlns:a16="http://schemas.microsoft.com/office/drawing/2014/main" id="{F8A898EE-76C8-5340-A4D1-85580B75E5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06040" y="1397044"/>
            <a:ext cx="6768752" cy="47968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01100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DA9F8C-021E-ECFD-C399-B3A0A1274DF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97B99FD-11C5-6ED2-72F7-31E6F7B9E5A1}"/>
              </a:ext>
            </a:extLst>
          </p:cNvPr>
          <p:cNvSpPr txBox="1"/>
          <p:nvPr/>
        </p:nvSpPr>
        <p:spPr>
          <a:xfrm>
            <a:off x="1259480" y="4957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Personas</a:t>
            </a:r>
          </a:p>
        </p:txBody>
      </p:sp>
      <p:sp>
        <p:nvSpPr>
          <p:cNvPr id="24" name="Rectangle 23">
            <a:extLst>
              <a:ext uri="{FF2B5EF4-FFF2-40B4-BE49-F238E27FC236}">
                <a16:creationId xmlns:a16="http://schemas.microsoft.com/office/drawing/2014/main" id="{40FF8032-DD4D-1165-408E-A4CD6B7384AF}"/>
              </a:ext>
            </a:extLst>
          </p:cNvPr>
          <p:cNvSpPr/>
          <p:nvPr/>
        </p:nvSpPr>
        <p:spPr>
          <a:xfrm>
            <a:off x="1035384" y="1790048"/>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Capture a set of </a:t>
            </a:r>
            <a:r>
              <a:rPr lang="en-US" sz="2000" dirty="0">
                <a:solidFill>
                  <a:srgbClr val="C00000"/>
                </a:solidFill>
              </a:rPr>
              <a:t>user characteristics (user profile)</a:t>
            </a:r>
          </a:p>
          <a:p>
            <a:pPr marL="342900" indent="-342900" algn="just">
              <a:lnSpc>
                <a:spcPct val="150000"/>
              </a:lnSpc>
              <a:buFont typeface="Arial" panose="020B0604020202020204" pitchFamily="34" charset="0"/>
              <a:buChar char="•"/>
            </a:pPr>
            <a:r>
              <a:rPr lang="en-US" sz="2000" dirty="0" err="1">
                <a:solidFill>
                  <a:schemeClr val="tx1">
                    <a:lumMod val="65000"/>
                    <a:lumOff val="35000"/>
                  </a:schemeClr>
                </a:solidFill>
              </a:rPr>
              <a:t>Synthesised</a:t>
            </a:r>
            <a:r>
              <a:rPr lang="en-US" sz="2000" dirty="0">
                <a:solidFill>
                  <a:schemeClr val="tx1">
                    <a:lumMod val="65000"/>
                    <a:lumOff val="35000"/>
                  </a:schemeClr>
                </a:solidFill>
              </a:rPr>
              <a:t> from </a:t>
            </a:r>
            <a:r>
              <a:rPr lang="en-US" sz="2000" dirty="0">
                <a:solidFill>
                  <a:srgbClr val="C00000"/>
                </a:solidFill>
              </a:rPr>
              <a:t>real people </a:t>
            </a:r>
            <a:r>
              <a:rPr lang="en-US" sz="2000" dirty="0">
                <a:solidFill>
                  <a:schemeClr val="tx1">
                    <a:lumMod val="65000"/>
                    <a:lumOff val="35000"/>
                  </a:schemeClr>
                </a:solidFill>
              </a:rPr>
              <a:t>based on research</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Typical, not </a:t>
            </a:r>
            <a:r>
              <a:rPr lang="en-US" sz="2000" dirty="0" err="1">
                <a:solidFill>
                  <a:schemeClr val="tx1">
                    <a:lumMod val="65000"/>
                    <a:lumOff val="35000"/>
                  </a:schemeClr>
                </a:solidFill>
              </a:rPr>
              <a:t>idealised</a:t>
            </a: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Bring to life with </a:t>
            </a:r>
            <a:r>
              <a:rPr lang="en-US" sz="2000" dirty="0">
                <a:solidFill>
                  <a:srgbClr val="C00000"/>
                </a:solidFill>
              </a:rPr>
              <a:t>name, characteristics, goals</a:t>
            </a:r>
            <a:r>
              <a:rPr lang="en-US" sz="2000" dirty="0">
                <a:solidFill>
                  <a:schemeClr val="tx1">
                    <a:lumMod val="65000"/>
                    <a:lumOff val="35000"/>
                  </a:schemeClr>
                </a:solidFill>
              </a:rPr>
              <a:t>, and </a:t>
            </a:r>
            <a:r>
              <a:rPr lang="en-US" sz="2000" dirty="0">
                <a:solidFill>
                  <a:srgbClr val="C00000"/>
                </a:solidFill>
              </a:rPr>
              <a:t>personal background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Relevant to product under development</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Good persona helps designer with design decisions and reminds team about </a:t>
            </a:r>
            <a:r>
              <a:rPr lang="en-US" sz="2000" dirty="0">
                <a:solidFill>
                  <a:srgbClr val="C00000"/>
                </a:solidFill>
              </a:rPr>
              <a:t>who will use the product</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Develop </a:t>
            </a:r>
            <a:r>
              <a:rPr lang="en-US" sz="2000" dirty="0">
                <a:solidFill>
                  <a:srgbClr val="C00000"/>
                </a:solidFill>
              </a:rPr>
              <a:t>a small set of personas </a:t>
            </a:r>
            <a:r>
              <a:rPr lang="en-US" sz="2000" dirty="0">
                <a:solidFill>
                  <a:schemeClr val="tx1">
                    <a:lumMod val="65000"/>
                    <a:lumOff val="35000"/>
                  </a:schemeClr>
                </a:solidFill>
              </a:rPr>
              <a:t>with one primary</a:t>
            </a:r>
          </a:p>
        </p:txBody>
      </p:sp>
      <p:sp>
        <p:nvSpPr>
          <p:cNvPr id="4" name="Slide Number Placeholder 1">
            <a:extLst>
              <a:ext uri="{FF2B5EF4-FFF2-40B4-BE49-F238E27FC236}">
                <a16:creationId xmlns:a16="http://schemas.microsoft.com/office/drawing/2014/main" id="{7FA7D4EC-B1BC-A6B5-50A0-9EA8CE2086B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26</a:t>
            </a:fld>
            <a:endParaRPr lang="en-MY" dirty="0"/>
          </a:p>
        </p:txBody>
      </p:sp>
    </p:spTree>
    <p:extLst>
      <p:ext uri="{BB962C8B-B14F-4D97-AF65-F5344CB8AC3E}">
        <p14:creationId xmlns:p14="http://schemas.microsoft.com/office/powerpoint/2010/main" val="17054419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64A375-192E-765B-C3F6-F44286F926F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7EF7B6C-94E7-A5D5-A2A1-2AB94BB21855}"/>
              </a:ext>
            </a:extLst>
          </p:cNvPr>
          <p:cNvSpPr txBox="1"/>
          <p:nvPr/>
        </p:nvSpPr>
        <p:spPr>
          <a:xfrm>
            <a:off x="1042638" y="506579"/>
            <a:ext cx="100955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Example Persona #1</a:t>
            </a:r>
          </a:p>
        </p:txBody>
      </p:sp>
      <p:sp>
        <p:nvSpPr>
          <p:cNvPr id="5" name="Slide Number Placeholder 1">
            <a:extLst>
              <a:ext uri="{FF2B5EF4-FFF2-40B4-BE49-F238E27FC236}">
                <a16:creationId xmlns:a16="http://schemas.microsoft.com/office/drawing/2014/main" id="{E11B0B2F-8434-861E-0040-628600F022D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27</a:t>
            </a:fld>
            <a:endParaRPr lang="en-MY" dirty="0"/>
          </a:p>
        </p:txBody>
      </p:sp>
      <p:pic>
        <p:nvPicPr>
          <p:cNvPr id="3" name="Picture 2" descr="Image of an example persona. On the left is a photo of a woman looking at the camera. Her name, Lena, and her age, 50, are displayed to the right of the photo. Underneath the photo is a description of the technology she owns and that she's always relieved to see a charger in the taxi. Under her name is a general descripiton of her travel, on the right are quotes, and along the bottom are graphs capturing her reasins for using a taxi and her attitude to technology">
            <a:extLst>
              <a:ext uri="{FF2B5EF4-FFF2-40B4-BE49-F238E27FC236}">
                <a16:creationId xmlns:a16="http://schemas.microsoft.com/office/drawing/2014/main" id="{1979A31D-AE11-8DCD-ACF9-85C5AEF467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1128" y="1433340"/>
            <a:ext cx="8038576" cy="4842361"/>
          </a:xfrm>
          <a:prstGeom prst="rect">
            <a:avLst/>
          </a:prstGeom>
        </p:spPr>
      </p:pic>
    </p:spTree>
    <p:extLst>
      <p:ext uri="{BB962C8B-B14F-4D97-AF65-F5344CB8AC3E}">
        <p14:creationId xmlns:p14="http://schemas.microsoft.com/office/powerpoint/2010/main" val="10800403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19C52-E7B5-B1CC-49E7-2896077009A2}"/>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4279ECF-DA65-38F9-89BE-5E50D7541F8A}"/>
              </a:ext>
            </a:extLst>
          </p:cNvPr>
          <p:cNvSpPr txBox="1"/>
          <p:nvPr/>
        </p:nvSpPr>
        <p:spPr>
          <a:xfrm>
            <a:off x="1042638" y="506579"/>
            <a:ext cx="100955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Example Persona #2</a:t>
            </a:r>
          </a:p>
        </p:txBody>
      </p:sp>
      <p:sp>
        <p:nvSpPr>
          <p:cNvPr id="5" name="Slide Number Placeholder 1">
            <a:extLst>
              <a:ext uri="{FF2B5EF4-FFF2-40B4-BE49-F238E27FC236}">
                <a16:creationId xmlns:a16="http://schemas.microsoft.com/office/drawing/2014/main" id="{5E4E0DFE-E4DE-D3A5-3D94-24E052C52FC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28</a:t>
            </a:fld>
            <a:endParaRPr lang="en-MY" dirty="0"/>
          </a:p>
        </p:txBody>
      </p:sp>
      <p:pic>
        <p:nvPicPr>
          <p:cNvPr id="2" name="Picture 1" descr="Screenshot of example persona for &quot;Family Traveler&quot;">
            <a:extLst>
              <a:ext uri="{FF2B5EF4-FFF2-40B4-BE49-F238E27FC236}">
                <a16:creationId xmlns:a16="http://schemas.microsoft.com/office/drawing/2014/main" id="{931F7203-ABD0-B7C2-CA41-6BF3442470A7}"/>
              </a:ext>
            </a:extLst>
          </p:cNvPr>
          <p:cNvPicPr>
            <a:picLocks noChangeAspect="1"/>
          </p:cNvPicPr>
          <p:nvPr/>
        </p:nvPicPr>
        <p:blipFill rotWithShape="1">
          <a:blip r:embed="rId2">
            <a:extLst>
              <a:ext uri="{28A0092B-C50C-407E-A947-70E740481C1C}">
                <a14:useLocalDpi xmlns:a14="http://schemas.microsoft.com/office/drawing/2010/main" val="0"/>
              </a:ext>
            </a:extLst>
          </a:blip>
          <a:srcRect b="50099"/>
          <a:stretch/>
        </p:blipFill>
        <p:spPr>
          <a:xfrm>
            <a:off x="2528388" y="1276020"/>
            <a:ext cx="7124056" cy="4953295"/>
          </a:xfrm>
          <a:prstGeom prst="rect">
            <a:avLst/>
          </a:prstGeom>
        </p:spPr>
      </p:pic>
      <p:sp>
        <p:nvSpPr>
          <p:cNvPr id="4" name="TextBox 3">
            <a:extLst>
              <a:ext uri="{FF2B5EF4-FFF2-40B4-BE49-F238E27FC236}">
                <a16:creationId xmlns:a16="http://schemas.microsoft.com/office/drawing/2014/main" id="{B63F0246-C91C-3103-50D8-25E488FE069D}"/>
              </a:ext>
            </a:extLst>
          </p:cNvPr>
          <p:cNvSpPr txBox="1"/>
          <p:nvPr/>
        </p:nvSpPr>
        <p:spPr>
          <a:xfrm>
            <a:off x="2528388" y="6175527"/>
            <a:ext cx="3842719" cy="338554"/>
          </a:xfrm>
          <a:prstGeom prst="rect">
            <a:avLst/>
          </a:prstGeom>
          <a:noFill/>
        </p:spPr>
        <p:txBody>
          <a:bodyPr wrap="none" rtlCol="0">
            <a:spAutoFit/>
          </a:bodyPr>
          <a:lstStyle/>
          <a:p>
            <a:r>
              <a:rPr lang="en-US" sz="1600" dirty="0">
                <a:solidFill>
                  <a:schemeClr val="tx1">
                    <a:lumMod val="65000"/>
                    <a:lumOff val="35000"/>
                  </a:schemeClr>
                </a:solidFill>
              </a:rPr>
              <a:t>Developed using </a:t>
            </a:r>
            <a:r>
              <a:rPr lang="en-US" sz="1600" dirty="0">
                <a:solidFill>
                  <a:schemeClr val="tx1">
                    <a:lumMod val="65000"/>
                    <a:lumOff val="35000"/>
                  </a:schemeClr>
                </a:solidFill>
                <a:hlinkClick r:id="rId3">
                  <a:extLst>
                    <a:ext uri="{A12FA001-AC4F-418D-AE19-62706E023703}">
                      <ahyp:hlinkClr xmlns:ahyp="http://schemas.microsoft.com/office/drawing/2018/hyperlinkcolor" val="tx"/>
                    </a:ext>
                  </a:extLst>
                </a:hlinkClick>
              </a:rPr>
              <a:t>Xtensio Templates</a:t>
            </a:r>
            <a:endParaRPr lang="en-US" sz="1600" dirty="0">
              <a:solidFill>
                <a:schemeClr val="tx1">
                  <a:lumMod val="65000"/>
                  <a:lumOff val="35000"/>
                </a:schemeClr>
              </a:solidFill>
            </a:endParaRPr>
          </a:p>
        </p:txBody>
      </p:sp>
    </p:spTree>
    <p:extLst>
      <p:ext uri="{BB962C8B-B14F-4D97-AF65-F5344CB8AC3E}">
        <p14:creationId xmlns:p14="http://schemas.microsoft.com/office/powerpoint/2010/main" val="15272557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E1F64C-CAB3-8C2F-DBFF-52E7CB352F6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0FF0915-DCDF-517B-B564-DB88B8B0E3D4}"/>
              </a:ext>
            </a:extLst>
          </p:cNvPr>
          <p:cNvSpPr txBox="1"/>
          <p:nvPr/>
        </p:nvSpPr>
        <p:spPr>
          <a:xfrm>
            <a:off x="870683" y="375064"/>
            <a:ext cx="10439461"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Scenario for Group Travel </a:t>
            </a:r>
            <a:r>
              <a:rPr lang="en-US" sz="4400" dirty="0" err="1">
                <a:solidFill>
                  <a:schemeClr val="tx1">
                    <a:lumMod val="75000"/>
                    <a:lumOff val="25000"/>
                  </a:schemeClr>
                </a:solidFill>
                <a:latin typeface="+mj-lt"/>
              </a:rPr>
              <a:t>Organiser</a:t>
            </a:r>
            <a:endParaRPr lang="en-US"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96BC0C75-627D-8511-429A-AF2F87A84E06}"/>
              </a:ext>
            </a:extLst>
          </p:cNvPr>
          <p:cNvSpPr/>
          <p:nvPr/>
        </p:nvSpPr>
        <p:spPr>
          <a:xfrm>
            <a:off x="881855" y="1144505"/>
            <a:ext cx="10763297" cy="5970865"/>
          </a:xfrm>
          <a:prstGeom prst="rect">
            <a:avLst/>
          </a:prstGeom>
        </p:spPr>
        <p:txBody>
          <a:bodyPr wrap="square">
            <a:spAutoFit/>
          </a:bodyPr>
          <a:lstStyle/>
          <a:p>
            <a:pPr algn="just">
              <a:lnSpc>
                <a:spcPct val="150000"/>
              </a:lnSpc>
            </a:pPr>
            <a:r>
              <a:rPr lang="en-US" sz="1600" dirty="0">
                <a:solidFill>
                  <a:schemeClr val="tx1">
                    <a:lumMod val="65000"/>
                    <a:lumOff val="35000"/>
                  </a:schemeClr>
                </a:solidFill>
              </a:rPr>
              <a:t>“The Thomson family enjoy outdoor activities and want to try their hand at sailing this year. There are four family members: Sky (8 years old), Eamonn (12 years old), Claire (32), and Will (35). One evening after dinner they decide to start exploring the possibilities. They want to discuss the options together but Claire has to visit her elderly mother so will be joining the conversation from her mother’s house down the road. As a starting point, Will enters an idea they had been discussing over dinner – a sailing trip for four novices in the Mediterranean. The system supports users to log on from different locations and use different devices so that all members of the family can interact easily and comfortably with it wherever they are. The system's initial suggestion is a flotilla, where several crews (with various levels of experience) sail together on separate boats. Sky and Eamonn aren't very happy at the idea of going on vacation with a group of other people, even though the Thomson’s would have their own boat. The travel organizer shows them descriptions of flotillas from other children their ages and they are all very positive, so eventually, everyone agrees to explore flotilla opportunities. Will confirms this recommendation and asks for detailed options. As it's getting late, he asks for the details to be saved so everyone can consider them tomorrow. The travel organizer messages them a summary of the different options available.”</a:t>
            </a:r>
          </a:p>
          <a:p>
            <a:pPr marL="342900" indent="-342900" algn="just">
              <a:lnSpc>
                <a:spcPct val="150000"/>
              </a:lnSpc>
              <a:buFont typeface="Arial" panose="020B0604020202020204" pitchFamily="34" charset="0"/>
              <a:buChar char="•"/>
            </a:pPr>
            <a:endParaRPr lang="en-US" sz="16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F7E5CA67-75F9-0E26-FE71-F6E9B58D772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29</a:t>
            </a:fld>
            <a:endParaRPr lang="en-MY" dirty="0"/>
          </a:p>
        </p:txBody>
      </p:sp>
    </p:spTree>
    <p:extLst>
      <p:ext uri="{BB962C8B-B14F-4D97-AF65-F5344CB8AC3E}">
        <p14:creationId xmlns:p14="http://schemas.microsoft.com/office/powerpoint/2010/main" val="23691442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1DAED3-1FAE-62B3-01CA-2CFFA96BB70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653D112-937F-C422-88F7-4A329C5BA2C3}"/>
              </a:ext>
            </a:extLst>
          </p:cNvPr>
          <p:cNvSpPr txBox="1"/>
          <p:nvPr/>
        </p:nvSpPr>
        <p:spPr>
          <a:xfrm>
            <a:off x="7207624" y="1782972"/>
            <a:ext cx="4452486" cy="1754326"/>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WHAT, HOW,</a:t>
            </a:r>
          </a:p>
          <a:p>
            <a:pPr algn="ctr"/>
            <a:r>
              <a:rPr lang="en-US" sz="5400" b="1" kern="0" dirty="0">
                <a:solidFill>
                  <a:srgbClr val="C04C4C"/>
                </a:solidFill>
                <a:latin typeface="+mj-lt"/>
              </a:rPr>
              <a:t>&amp; WHY?</a:t>
            </a:r>
          </a:p>
        </p:txBody>
      </p:sp>
      <p:sp>
        <p:nvSpPr>
          <p:cNvPr id="2" name="Slide Number Placeholder 1">
            <a:extLst>
              <a:ext uri="{FF2B5EF4-FFF2-40B4-BE49-F238E27FC236}">
                <a16:creationId xmlns:a16="http://schemas.microsoft.com/office/drawing/2014/main" id="{749C2D68-CEA8-024C-9CDC-21D8AF977321}"/>
              </a:ext>
            </a:extLst>
          </p:cNvPr>
          <p:cNvSpPr>
            <a:spLocks noGrp="1"/>
          </p:cNvSpPr>
          <p:nvPr>
            <p:ph type="sldNum" sz="quarter" idx="11"/>
          </p:nvPr>
        </p:nvSpPr>
        <p:spPr/>
        <p:txBody>
          <a:bodyPr/>
          <a:lstStyle/>
          <a:p>
            <a:fld id="{7737D3DD-0AB3-4F16-99FA-6262B2B4036D}" type="slidenum">
              <a:rPr lang="en-MY" smtClean="0"/>
              <a:t>3</a:t>
            </a:fld>
            <a:endParaRPr lang="en-MY"/>
          </a:p>
        </p:txBody>
      </p:sp>
    </p:spTree>
    <p:extLst>
      <p:ext uri="{BB962C8B-B14F-4D97-AF65-F5344CB8AC3E}">
        <p14:creationId xmlns:p14="http://schemas.microsoft.com/office/powerpoint/2010/main" val="13866026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C1532A-C437-CA3C-7EC1-F3A1CD94970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FC1F5891-EBEB-CB68-7758-9DC072D5FE66}"/>
              </a:ext>
            </a:extLst>
          </p:cNvPr>
          <p:cNvSpPr txBox="1"/>
          <p:nvPr/>
        </p:nvSpPr>
        <p:spPr>
          <a:xfrm>
            <a:off x="1259480" y="4957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Scenarios</a:t>
            </a:r>
          </a:p>
        </p:txBody>
      </p:sp>
      <p:sp>
        <p:nvSpPr>
          <p:cNvPr id="24" name="Rectangle 23">
            <a:extLst>
              <a:ext uri="{FF2B5EF4-FFF2-40B4-BE49-F238E27FC236}">
                <a16:creationId xmlns:a16="http://schemas.microsoft.com/office/drawing/2014/main" id="{179A4BFC-5B8B-BEBA-44AD-322843E794B8}"/>
              </a:ext>
            </a:extLst>
          </p:cNvPr>
          <p:cNvSpPr/>
          <p:nvPr/>
        </p:nvSpPr>
        <p:spPr>
          <a:xfrm>
            <a:off x="1035383" y="1265207"/>
            <a:ext cx="10110060" cy="97719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May be textual descriptions, animations, audio or video</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Example animation scenarios</a:t>
            </a:r>
          </a:p>
        </p:txBody>
      </p:sp>
      <p:sp>
        <p:nvSpPr>
          <p:cNvPr id="4" name="Slide Number Placeholder 1">
            <a:extLst>
              <a:ext uri="{FF2B5EF4-FFF2-40B4-BE49-F238E27FC236}">
                <a16:creationId xmlns:a16="http://schemas.microsoft.com/office/drawing/2014/main" id="{6C5EE76E-033B-97EB-3ADA-2FB71FBF60A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30</a:t>
            </a:fld>
            <a:endParaRPr lang="en-MY" dirty="0"/>
          </a:p>
        </p:txBody>
      </p:sp>
      <p:pic>
        <p:nvPicPr>
          <p:cNvPr id="2" name="Picture 1" descr="Two sets of animated scenes from some animated scenarios.  ">
            <a:extLst>
              <a:ext uri="{FF2B5EF4-FFF2-40B4-BE49-F238E27FC236}">
                <a16:creationId xmlns:a16="http://schemas.microsoft.com/office/drawing/2014/main" id="{46FA6E86-ECA6-DED9-0DDE-1893269A60C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32604" y="2242398"/>
            <a:ext cx="6326792" cy="3424720"/>
          </a:xfrm>
          <a:prstGeom prst="rect">
            <a:avLst/>
          </a:prstGeom>
        </p:spPr>
      </p:pic>
      <p:sp>
        <p:nvSpPr>
          <p:cNvPr id="3" name="TextBox 2">
            <a:extLst>
              <a:ext uri="{FF2B5EF4-FFF2-40B4-BE49-F238E27FC236}">
                <a16:creationId xmlns:a16="http://schemas.microsoft.com/office/drawing/2014/main" id="{8AD36B97-E748-E172-B3FB-E54FAABE6CC6}"/>
              </a:ext>
            </a:extLst>
          </p:cNvPr>
          <p:cNvSpPr txBox="1"/>
          <p:nvPr/>
        </p:nvSpPr>
        <p:spPr>
          <a:xfrm>
            <a:off x="1625917" y="5632802"/>
            <a:ext cx="8928992" cy="646331"/>
          </a:xfrm>
          <a:prstGeom prst="rect">
            <a:avLst/>
          </a:prstGeom>
          <a:noFill/>
        </p:spPr>
        <p:txBody>
          <a:bodyPr wrap="square" rtlCol="0">
            <a:spAutoFit/>
          </a:bodyPr>
          <a:lstStyle/>
          <a:p>
            <a:r>
              <a:rPr lang="en-US" sz="1200" dirty="0">
                <a:solidFill>
                  <a:schemeClr val="tx1">
                    <a:lumMod val="65000"/>
                    <a:lumOff val="35000"/>
                  </a:schemeClr>
                </a:solidFill>
              </a:rPr>
              <a:t>Source: </a:t>
            </a:r>
            <a:r>
              <a:rPr lang="en-GB" sz="1200" dirty="0">
                <a:solidFill>
                  <a:schemeClr val="tx1">
                    <a:lumMod val="65000"/>
                    <a:lumOff val="35000"/>
                  </a:schemeClr>
                </a:solidFill>
              </a:rPr>
              <a:t>Tommy Nilsson, et al (2020) Visions, Values, and Videos: Revisiting </a:t>
            </a:r>
            <a:r>
              <a:rPr lang="en-GB" sz="1200" dirty="0" err="1">
                <a:solidFill>
                  <a:schemeClr val="tx1">
                    <a:lumMod val="65000"/>
                    <a:lumOff val="35000"/>
                  </a:schemeClr>
                </a:solidFill>
              </a:rPr>
              <a:t>Envisionings</a:t>
            </a:r>
            <a:r>
              <a:rPr lang="en-GB" sz="1200" dirty="0">
                <a:solidFill>
                  <a:schemeClr val="tx1">
                    <a:lumMod val="65000"/>
                    <a:lumOff val="35000"/>
                  </a:schemeClr>
                </a:solidFill>
              </a:rPr>
              <a:t> in Service of </a:t>
            </a:r>
            <a:r>
              <a:rPr lang="en-GB" sz="1200" dirty="0" err="1">
                <a:solidFill>
                  <a:schemeClr val="tx1">
                    <a:lumMod val="65000"/>
                    <a:lumOff val="35000"/>
                  </a:schemeClr>
                </a:solidFill>
              </a:rPr>
              <a:t>UbiComp</a:t>
            </a:r>
            <a:r>
              <a:rPr lang="en-GB" sz="1200" dirty="0">
                <a:solidFill>
                  <a:schemeClr val="tx1">
                    <a:lumMod val="65000"/>
                    <a:lumOff val="35000"/>
                  </a:schemeClr>
                </a:solidFill>
              </a:rPr>
              <a:t> Design for the Home, DIS ‘20: Pages 827–839</a:t>
            </a:r>
          </a:p>
          <a:p>
            <a:r>
              <a:rPr lang="en-US" sz="1200" dirty="0">
                <a:solidFill>
                  <a:schemeClr val="tx1">
                    <a:lumMod val="65000"/>
                    <a:lumOff val="35000"/>
                  </a:schemeClr>
                </a:solidFill>
                <a:hlinkClick r:id="rId3">
                  <a:extLst>
                    <a:ext uri="{A12FA001-AC4F-418D-AE19-62706E023703}">
                      <ahyp:hlinkClr xmlns:ahyp="http://schemas.microsoft.com/office/drawing/2018/hyperlinkcolor" val="tx"/>
                    </a:ext>
                  </a:extLst>
                </a:hlinkClick>
              </a:rPr>
              <a:t>ACM Publications</a:t>
            </a:r>
            <a:r>
              <a:rPr lang="en-US" sz="1200" dirty="0">
                <a:solidFill>
                  <a:schemeClr val="tx1">
                    <a:lumMod val="65000"/>
                    <a:lumOff val="35000"/>
                  </a:schemeClr>
                </a:solidFill>
              </a:rPr>
              <a:t>. </a:t>
            </a:r>
          </a:p>
        </p:txBody>
      </p:sp>
    </p:spTree>
    <p:extLst>
      <p:ext uri="{BB962C8B-B14F-4D97-AF65-F5344CB8AC3E}">
        <p14:creationId xmlns:p14="http://schemas.microsoft.com/office/powerpoint/2010/main" val="33970814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A7C512-B598-D12B-1C00-EBBF2513AD3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54C398B-0F26-5140-B176-24A1CF14BAEE}"/>
              </a:ext>
            </a:extLst>
          </p:cNvPr>
          <p:cNvSpPr txBox="1"/>
          <p:nvPr/>
        </p:nvSpPr>
        <p:spPr>
          <a:xfrm>
            <a:off x="1259480" y="4957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Design Fiction</a:t>
            </a:r>
          </a:p>
        </p:txBody>
      </p:sp>
      <p:sp>
        <p:nvSpPr>
          <p:cNvPr id="24" name="Rectangle 23">
            <a:extLst>
              <a:ext uri="{FF2B5EF4-FFF2-40B4-BE49-F238E27FC236}">
                <a16:creationId xmlns:a16="http://schemas.microsoft.com/office/drawing/2014/main" id="{FB515B2A-057D-2490-8065-2707FB4A59A2}"/>
              </a:ext>
            </a:extLst>
          </p:cNvPr>
          <p:cNvSpPr/>
          <p:nvPr/>
        </p:nvSpPr>
        <p:spPr>
          <a:xfrm>
            <a:off x="1035383" y="1975524"/>
            <a:ext cx="10110060" cy="3747180"/>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solidFill>
                  <a:schemeClr val="tx1">
                    <a:lumMod val="65000"/>
                    <a:lumOff val="35000"/>
                  </a:schemeClr>
                </a:solidFill>
              </a:rPr>
              <a:t>Communicate </a:t>
            </a:r>
            <a:r>
              <a:rPr lang="en-US" sz="2000" dirty="0">
                <a:solidFill>
                  <a:srgbClr val="C00000"/>
                </a:solidFill>
              </a:rPr>
              <a:t>a vision with future technologies</a:t>
            </a: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Fictional world in which </a:t>
            </a:r>
            <a:r>
              <a:rPr lang="en-US" sz="2000" dirty="0">
                <a:solidFill>
                  <a:srgbClr val="C00000"/>
                </a:solidFill>
              </a:rPr>
              <a:t>ethics, emotions, and context </a:t>
            </a:r>
            <a:r>
              <a:rPr lang="en-US" sz="2000" dirty="0">
                <a:solidFill>
                  <a:schemeClr val="tx1">
                    <a:lumMod val="65000"/>
                    <a:lumOff val="35000"/>
                  </a:schemeClr>
                </a:solidFill>
              </a:rPr>
              <a:t>can be explored without concrete constraints</a:t>
            </a: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Examples:</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Privacy and surveillance</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Exploring ethics</a:t>
            </a:r>
          </a:p>
          <a:p>
            <a:pPr marL="342900" indent="-342900">
              <a:lnSpc>
                <a:spcPct val="150000"/>
              </a:lnSpc>
              <a:buFont typeface="Arial" panose="020B0604020202020204" pitchFamily="34" charset="0"/>
              <a:buChar char="•"/>
            </a:pPr>
            <a:r>
              <a:rPr lang="en-US" sz="2000" dirty="0">
                <a:solidFill>
                  <a:srgbClr val="C00000"/>
                </a:solidFill>
              </a:rPr>
              <a:t>Scenarios</a:t>
            </a:r>
            <a:r>
              <a:rPr lang="en-US" sz="2000" dirty="0">
                <a:solidFill>
                  <a:schemeClr val="tx1">
                    <a:lumMod val="65000"/>
                    <a:lumOff val="35000"/>
                  </a:schemeClr>
                </a:solidFill>
              </a:rPr>
              <a:t> are about </a:t>
            </a:r>
            <a:r>
              <a:rPr lang="en-US" sz="2000" dirty="0">
                <a:solidFill>
                  <a:srgbClr val="C00000"/>
                </a:solidFill>
              </a:rPr>
              <a:t>“overcoming the monster,” </a:t>
            </a:r>
            <a:r>
              <a:rPr lang="en-US" sz="2000" dirty="0">
                <a:solidFill>
                  <a:schemeClr val="tx1">
                    <a:lumMod val="65000"/>
                    <a:lumOff val="35000"/>
                  </a:schemeClr>
                </a:solidFill>
              </a:rPr>
              <a:t>while </a:t>
            </a:r>
            <a:r>
              <a:rPr lang="en-US" sz="2000" dirty="0">
                <a:solidFill>
                  <a:srgbClr val="C00000"/>
                </a:solidFill>
              </a:rPr>
              <a:t>design fiction </a:t>
            </a:r>
            <a:r>
              <a:rPr lang="en-US" sz="2000" dirty="0">
                <a:solidFill>
                  <a:schemeClr val="tx1">
                    <a:lumMod val="65000"/>
                    <a:lumOff val="35000"/>
                  </a:schemeClr>
                </a:solidFill>
              </a:rPr>
              <a:t>is about </a:t>
            </a:r>
            <a:r>
              <a:rPr lang="en-US" sz="2000" dirty="0">
                <a:solidFill>
                  <a:srgbClr val="C00000"/>
                </a:solidFill>
              </a:rPr>
              <a:t>“quest”</a:t>
            </a:r>
          </a:p>
        </p:txBody>
      </p:sp>
      <p:sp>
        <p:nvSpPr>
          <p:cNvPr id="4" name="Slide Number Placeholder 1">
            <a:extLst>
              <a:ext uri="{FF2B5EF4-FFF2-40B4-BE49-F238E27FC236}">
                <a16:creationId xmlns:a16="http://schemas.microsoft.com/office/drawing/2014/main" id="{2BDFEA12-8B31-D492-E566-22E964C41D2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31</a:t>
            </a:fld>
            <a:endParaRPr lang="en-MY" dirty="0"/>
          </a:p>
        </p:txBody>
      </p:sp>
    </p:spTree>
    <p:extLst>
      <p:ext uri="{BB962C8B-B14F-4D97-AF65-F5344CB8AC3E}">
        <p14:creationId xmlns:p14="http://schemas.microsoft.com/office/powerpoint/2010/main" val="16752482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8A0B7A-6923-0A75-8169-706B7F9906B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9A29717-86A4-700B-376F-9190FF4B5092}"/>
              </a:ext>
            </a:extLst>
          </p:cNvPr>
          <p:cNvSpPr txBox="1"/>
          <p:nvPr/>
        </p:nvSpPr>
        <p:spPr>
          <a:xfrm>
            <a:off x="7207624" y="1782972"/>
            <a:ext cx="4452486" cy="3416320"/>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CAPTURING</a:t>
            </a:r>
          </a:p>
          <a:p>
            <a:pPr algn="ctr"/>
            <a:r>
              <a:rPr lang="en-US" sz="4800" b="1" kern="0" dirty="0">
                <a:solidFill>
                  <a:schemeClr val="tx1">
                    <a:lumMod val="85000"/>
                    <a:lumOff val="15000"/>
                  </a:schemeClr>
                </a:solidFill>
                <a:latin typeface="+mj-lt"/>
              </a:rPr>
              <a:t>INTERACTION</a:t>
            </a:r>
            <a:r>
              <a:rPr lang="en-US" sz="5400" b="1" kern="0" dirty="0">
                <a:solidFill>
                  <a:schemeClr val="tx1">
                    <a:lumMod val="85000"/>
                    <a:lumOff val="15000"/>
                  </a:schemeClr>
                </a:solidFill>
                <a:latin typeface="+mj-lt"/>
              </a:rPr>
              <a:t> </a:t>
            </a:r>
            <a:r>
              <a:rPr lang="en-US" sz="5400" b="1" kern="0" dirty="0">
                <a:solidFill>
                  <a:schemeClr val="accent2"/>
                </a:solidFill>
                <a:latin typeface="+mj-lt"/>
              </a:rPr>
              <a:t>USING</a:t>
            </a:r>
          </a:p>
          <a:p>
            <a:pPr algn="ctr"/>
            <a:r>
              <a:rPr lang="en-US" sz="5400" b="1" kern="0" dirty="0">
                <a:solidFill>
                  <a:schemeClr val="accent2"/>
                </a:solidFill>
                <a:latin typeface="+mj-lt"/>
              </a:rPr>
              <a:t>USE CASES</a:t>
            </a:r>
          </a:p>
        </p:txBody>
      </p:sp>
      <p:sp>
        <p:nvSpPr>
          <p:cNvPr id="2" name="Slide Number Placeholder 1">
            <a:extLst>
              <a:ext uri="{FF2B5EF4-FFF2-40B4-BE49-F238E27FC236}">
                <a16:creationId xmlns:a16="http://schemas.microsoft.com/office/drawing/2014/main" id="{5E10E936-3795-FF71-EB24-572F9ABBBA4B}"/>
              </a:ext>
            </a:extLst>
          </p:cNvPr>
          <p:cNvSpPr>
            <a:spLocks noGrp="1"/>
          </p:cNvSpPr>
          <p:nvPr>
            <p:ph type="sldNum" sz="quarter" idx="11"/>
          </p:nvPr>
        </p:nvSpPr>
        <p:spPr/>
        <p:txBody>
          <a:bodyPr/>
          <a:lstStyle/>
          <a:p>
            <a:fld id="{7737D3DD-0AB3-4F16-99FA-6262B2B4036D}" type="slidenum">
              <a:rPr lang="en-MY" smtClean="0"/>
              <a:t>32</a:t>
            </a:fld>
            <a:endParaRPr lang="en-MY"/>
          </a:p>
        </p:txBody>
      </p:sp>
    </p:spTree>
    <p:extLst>
      <p:ext uri="{BB962C8B-B14F-4D97-AF65-F5344CB8AC3E}">
        <p14:creationId xmlns:p14="http://schemas.microsoft.com/office/powerpoint/2010/main" val="6551186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3B8B08-3B67-880D-9F5F-8A9B3497CC8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C5B67573-D74D-1090-C5A6-29DEAF53753B}"/>
              </a:ext>
            </a:extLst>
          </p:cNvPr>
          <p:cNvSpPr txBox="1"/>
          <p:nvPr/>
        </p:nvSpPr>
        <p:spPr>
          <a:xfrm>
            <a:off x="1259480" y="4957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Use Cases</a:t>
            </a:r>
          </a:p>
        </p:txBody>
      </p:sp>
      <p:sp>
        <p:nvSpPr>
          <p:cNvPr id="24" name="Rectangle 23">
            <a:extLst>
              <a:ext uri="{FF2B5EF4-FFF2-40B4-BE49-F238E27FC236}">
                <a16:creationId xmlns:a16="http://schemas.microsoft.com/office/drawing/2014/main" id="{24AB0C69-7102-D44C-943C-1911F0350CA8}"/>
              </a:ext>
            </a:extLst>
          </p:cNvPr>
          <p:cNvSpPr/>
          <p:nvPr/>
        </p:nvSpPr>
        <p:spPr>
          <a:xfrm>
            <a:off x="1035384" y="1790048"/>
            <a:ext cx="10110060" cy="2823850"/>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solidFill>
                  <a:schemeClr val="tx1">
                    <a:lumMod val="65000"/>
                    <a:lumOff val="35000"/>
                  </a:schemeClr>
                </a:solidFill>
              </a:rPr>
              <a:t>Focus on </a:t>
            </a:r>
            <a:r>
              <a:rPr lang="en-US" sz="2000" dirty="0">
                <a:solidFill>
                  <a:srgbClr val="C00000"/>
                </a:solidFill>
              </a:rPr>
              <a:t>functional requirements </a:t>
            </a:r>
            <a:r>
              <a:rPr lang="en-US" sz="2000" dirty="0">
                <a:solidFill>
                  <a:schemeClr val="tx1">
                    <a:lumMod val="65000"/>
                    <a:lumOff val="35000"/>
                  </a:schemeClr>
                </a:solidFill>
              </a:rPr>
              <a:t>and </a:t>
            </a:r>
            <a:r>
              <a:rPr lang="en-US" sz="2000" dirty="0">
                <a:solidFill>
                  <a:srgbClr val="C00000"/>
                </a:solidFill>
              </a:rPr>
              <a:t>capture interaction</a:t>
            </a: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Can be used in </a:t>
            </a:r>
            <a:r>
              <a:rPr lang="en-US" sz="2000" dirty="0">
                <a:solidFill>
                  <a:srgbClr val="C00000"/>
                </a:solidFill>
              </a:rPr>
              <a:t>design</a:t>
            </a:r>
            <a:r>
              <a:rPr lang="en-US" sz="2000" dirty="0">
                <a:solidFill>
                  <a:schemeClr val="tx1">
                    <a:lumMod val="65000"/>
                    <a:lumOff val="35000"/>
                  </a:schemeClr>
                </a:solidFill>
              </a:rPr>
              <a:t> or to </a:t>
            </a:r>
            <a:r>
              <a:rPr lang="en-US" sz="2000" dirty="0">
                <a:solidFill>
                  <a:srgbClr val="C00000"/>
                </a:solidFill>
              </a:rPr>
              <a:t>capture requirements</a:t>
            </a: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Use cases are </a:t>
            </a:r>
            <a:r>
              <a:rPr lang="en-US" sz="2000" dirty="0">
                <a:solidFill>
                  <a:srgbClr val="C00000"/>
                </a:solidFill>
              </a:rPr>
              <a:t>step-by-step descriptions of interactions</a:t>
            </a:r>
          </a:p>
          <a:p>
            <a:pPr marL="342900" indent="-342900">
              <a:lnSpc>
                <a:spcPct val="150000"/>
              </a:lnSpc>
              <a:buFont typeface="Arial" panose="020B0604020202020204" pitchFamily="34" charset="0"/>
              <a:buChar char="•"/>
            </a:pPr>
            <a:r>
              <a:rPr lang="en-US" sz="2000" b="1" dirty="0">
                <a:solidFill>
                  <a:srgbClr val="C00000"/>
                </a:solidFill>
              </a:rPr>
              <a:t>Two styles:</a:t>
            </a:r>
          </a:p>
          <a:p>
            <a:pPr marL="800100" lvl="1" indent="-342900">
              <a:lnSpc>
                <a:spcPct val="150000"/>
              </a:lnSpc>
              <a:buFont typeface="Arial" panose="020B0604020202020204" pitchFamily="34" charset="0"/>
              <a:buChar char="•"/>
            </a:pPr>
            <a:r>
              <a:rPr lang="en-US" sz="2000" dirty="0">
                <a:solidFill>
                  <a:srgbClr val="C00000"/>
                </a:solidFill>
              </a:rPr>
              <a:t>Essential use cases: </a:t>
            </a:r>
            <a:r>
              <a:rPr lang="en-US" sz="2000" dirty="0">
                <a:solidFill>
                  <a:schemeClr val="tx1">
                    <a:lumMod val="65000"/>
                    <a:lumOff val="35000"/>
                  </a:schemeClr>
                </a:solidFill>
              </a:rPr>
              <a:t>division of tasks, no implementation detail</a:t>
            </a:r>
          </a:p>
          <a:p>
            <a:pPr marL="800100" lvl="1" indent="-342900">
              <a:lnSpc>
                <a:spcPct val="150000"/>
              </a:lnSpc>
              <a:buFont typeface="Arial" panose="020B0604020202020204" pitchFamily="34" charset="0"/>
              <a:buChar char="•"/>
            </a:pPr>
            <a:r>
              <a:rPr lang="en-US" sz="2000" dirty="0">
                <a:solidFill>
                  <a:srgbClr val="C00000"/>
                </a:solidFill>
              </a:rPr>
              <a:t>Use case with normal and alternative courses: </a:t>
            </a:r>
            <a:r>
              <a:rPr lang="en-US" sz="2000" dirty="0">
                <a:solidFill>
                  <a:schemeClr val="tx1">
                    <a:lumMod val="65000"/>
                    <a:lumOff val="35000"/>
                  </a:schemeClr>
                </a:solidFill>
              </a:rPr>
              <a:t>more detail</a:t>
            </a:r>
          </a:p>
        </p:txBody>
      </p:sp>
      <p:sp>
        <p:nvSpPr>
          <p:cNvPr id="4" name="Slide Number Placeholder 1">
            <a:extLst>
              <a:ext uri="{FF2B5EF4-FFF2-40B4-BE49-F238E27FC236}">
                <a16:creationId xmlns:a16="http://schemas.microsoft.com/office/drawing/2014/main" id="{AF9B8E20-D490-1BB4-4A2A-C60CB4FA464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33</a:t>
            </a:fld>
            <a:endParaRPr lang="en-MY" dirty="0"/>
          </a:p>
        </p:txBody>
      </p:sp>
    </p:spTree>
    <p:extLst>
      <p:ext uri="{BB962C8B-B14F-4D97-AF65-F5344CB8AC3E}">
        <p14:creationId xmlns:p14="http://schemas.microsoft.com/office/powerpoint/2010/main" val="11226350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6E8028-D6AC-80C9-0B34-BD0936BB66C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975B63F-3ECB-35F6-F168-58CB18A5D18F}"/>
              </a:ext>
            </a:extLst>
          </p:cNvPr>
          <p:cNvSpPr txBox="1"/>
          <p:nvPr/>
        </p:nvSpPr>
        <p:spPr>
          <a:xfrm>
            <a:off x="1259478" y="415289"/>
            <a:ext cx="9661867"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Example Essential Use Case for Travel </a:t>
            </a:r>
            <a:r>
              <a:rPr lang="en-US" sz="4400" dirty="0" err="1">
                <a:solidFill>
                  <a:schemeClr val="tx1">
                    <a:lumMod val="75000"/>
                    <a:lumOff val="25000"/>
                  </a:schemeClr>
                </a:solidFill>
                <a:latin typeface="+mj-lt"/>
              </a:rPr>
              <a:t>Organiser</a:t>
            </a:r>
            <a:endParaRPr lang="en-US" sz="4400" dirty="0">
              <a:solidFill>
                <a:schemeClr val="tx1">
                  <a:lumMod val="75000"/>
                  <a:lumOff val="25000"/>
                </a:schemeClr>
              </a:solidFill>
              <a:latin typeface="+mj-lt"/>
            </a:endParaRPr>
          </a:p>
        </p:txBody>
      </p:sp>
      <p:sp>
        <p:nvSpPr>
          <p:cNvPr id="4" name="Slide Number Placeholder 1">
            <a:extLst>
              <a:ext uri="{FF2B5EF4-FFF2-40B4-BE49-F238E27FC236}">
                <a16:creationId xmlns:a16="http://schemas.microsoft.com/office/drawing/2014/main" id="{2D367238-CCC0-EA60-F801-1920AC1650D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34</a:t>
            </a:fld>
            <a:endParaRPr lang="en-MY" dirty="0"/>
          </a:p>
        </p:txBody>
      </p:sp>
      <p:sp>
        <p:nvSpPr>
          <p:cNvPr id="2" name="Rectangle 8">
            <a:extLst>
              <a:ext uri="{FF2B5EF4-FFF2-40B4-BE49-F238E27FC236}">
                <a16:creationId xmlns:a16="http://schemas.microsoft.com/office/drawing/2014/main" id="{550AD437-DF7E-6761-B6DE-A54C59524FEC}"/>
              </a:ext>
            </a:extLst>
          </p:cNvPr>
          <p:cNvSpPr>
            <a:spLocks noChangeArrowheads="1"/>
          </p:cNvSpPr>
          <p:nvPr/>
        </p:nvSpPr>
        <p:spPr bwMode="auto">
          <a:xfrm>
            <a:off x="2232304" y="1942316"/>
            <a:ext cx="7716217" cy="36834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488" tIns="44450" rIns="90488" bIns="44450"/>
          <a:lstStyle/>
          <a:p>
            <a:pPr eaLnBrk="0" hangingPunct="0"/>
            <a:r>
              <a:rPr lang="en-GB" sz="2000" dirty="0" err="1">
                <a:latin typeface="Liberation Sans"/>
              </a:rPr>
              <a:t>retrieveVisa</a:t>
            </a:r>
            <a:endParaRPr lang="en-GB" sz="2000" dirty="0">
              <a:latin typeface="Liberation Sans"/>
            </a:endParaRPr>
          </a:p>
          <a:p>
            <a:pPr eaLnBrk="0" hangingPunct="0">
              <a:spcBef>
                <a:spcPts val="1200"/>
              </a:spcBef>
              <a:tabLst>
                <a:tab pos="3197225" algn="l"/>
              </a:tabLst>
            </a:pPr>
            <a:r>
              <a:rPr lang="en-GB" sz="2000" dirty="0">
                <a:latin typeface="Liberation Sans"/>
              </a:rPr>
              <a:t>USER INTENTION	SYSTEM RESPONSIBILITY</a:t>
            </a:r>
            <a:br>
              <a:rPr lang="en-GB" sz="2000" u="sng" dirty="0">
                <a:latin typeface="Liberation Sans"/>
              </a:rPr>
            </a:br>
            <a:endParaRPr lang="en-GB" sz="2000" u="sng" dirty="0">
              <a:latin typeface="Liberation Sans"/>
            </a:endParaRPr>
          </a:p>
          <a:p>
            <a:pPr eaLnBrk="0" hangingPunct="0">
              <a:tabLst>
                <a:tab pos="3197225" algn="l"/>
              </a:tabLst>
            </a:pPr>
            <a:r>
              <a:rPr lang="en-GB" sz="2000" dirty="0">
                <a:latin typeface="Liberation Sans"/>
              </a:rPr>
              <a:t>Find visa requirements	</a:t>
            </a:r>
          </a:p>
          <a:p>
            <a:pPr eaLnBrk="0" hangingPunct="0">
              <a:tabLst>
                <a:tab pos="3197225" algn="l"/>
              </a:tabLst>
            </a:pPr>
            <a:r>
              <a:rPr lang="en-GB" sz="2000" dirty="0">
                <a:latin typeface="Liberation Sans"/>
              </a:rPr>
              <a:t>	Request destination and nationality</a:t>
            </a:r>
          </a:p>
          <a:p>
            <a:pPr eaLnBrk="0" hangingPunct="0">
              <a:tabLst>
                <a:tab pos="3197225" algn="l"/>
              </a:tabLst>
            </a:pPr>
            <a:r>
              <a:rPr lang="en-GB" sz="2000" dirty="0">
                <a:latin typeface="Liberation Sans"/>
              </a:rPr>
              <a:t>Supply required information	</a:t>
            </a:r>
          </a:p>
          <a:p>
            <a:pPr eaLnBrk="0" hangingPunct="0">
              <a:tabLst>
                <a:tab pos="3197225" algn="l"/>
              </a:tabLst>
            </a:pPr>
            <a:r>
              <a:rPr lang="en-GB" sz="2000" dirty="0">
                <a:latin typeface="Liberation Sans"/>
              </a:rPr>
              <a:t>	Obtain appropriate visa info</a:t>
            </a:r>
          </a:p>
          <a:p>
            <a:pPr eaLnBrk="0" hangingPunct="0">
              <a:tabLst>
                <a:tab pos="3197225" algn="l"/>
              </a:tabLst>
            </a:pPr>
            <a:r>
              <a:rPr lang="en-GB" sz="2000" dirty="0">
                <a:latin typeface="Liberation Sans"/>
              </a:rPr>
              <a:t>Obtain copy of visa info	</a:t>
            </a:r>
          </a:p>
          <a:p>
            <a:pPr eaLnBrk="0" hangingPunct="0">
              <a:tabLst>
                <a:tab pos="3197225" algn="l"/>
              </a:tabLst>
            </a:pPr>
            <a:r>
              <a:rPr lang="en-GB" sz="2000" dirty="0">
                <a:latin typeface="Liberation Sans"/>
              </a:rPr>
              <a:t>	Offer info in different formats</a:t>
            </a:r>
          </a:p>
          <a:p>
            <a:pPr eaLnBrk="0" hangingPunct="0">
              <a:tabLst>
                <a:tab pos="3197225" algn="l"/>
              </a:tabLst>
            </a:pPr>
            <a:r>
              <a:rPr lang="en-GB" sz="2000" dirty="0">
                <a:latin typeface="Liberation Sans"/>
              </a:rPr>
              <a:t>Choose suitable format	</a:t>
            </a:r>
          </a:p>
          <a:p>
            <a:pPr eaLnBrk="0" hangingPunct="0">
              <a:tabLst>
                <a:tab pos="3197225" algn="l"/>
              </a:tabLst>
            </a:pPr>
            <a:r>
              <a:rPr lang="en-GB" sz="2000" dirty="0">
                <a:latin typeface="Liberation Sans"/>
              </a:rPr>
              <a:t>	Provide info in chosen format</a:t>
            </a:r>
            <a:endParaRPr lang="en-US" sz="2000" dirty="0">
              <a:latin typeface="Liberation Sans"/>
            </a:endParaRPr>
          </a:p>
        </p:txBody>
      </p:sp>
      <p:sp>
        <p:nvSpPr>
          <p:cNvPr id="3" name="TextBox 2">
            <a:extLst>
              <a:ext uri="{FF2B5EF4-FFF2-40B4-BE49-F238E27FC236}">
                <a16:creationId xmlns:a16="http://schemas.microsoft.com/office/drawing/2014/main" id="{C5FFB81F-E7FE-D477-CFBE-31A3946E96C9}"/>
              </a:ext>
            </a:extLst>
          </p:cNvPr>
          <p:cNvSpPr txBox="1"/>
          <p:nvPr/>
        </p:nvSpPr>
        <p:spPr>
          <a:xfrm>
            <a:off x="2484840" y="5706213"/>
            <a:ext cx="7211144" cy="646331"/>
          </a:xfrm>
          <a:prstGeom prst="rect">
            <a:avLst/>
          </a:prstGeom>
          <a:noFill/>
        </p:spPr>
        <p:txBody>
          <a:bodyPr wrap="square" rtlCol="0">
            <a:spAutoFit/>
          </a:bodyPr>
          <a:lstStyle/>
          <a:p>
            <a:r>
              <a:rPr lang="en-US" dirty="0">
                <a:solidFill>
                  <a:schemeClr val="tx1">
                    <a:lumMod val="65000"/>
                    <a:lumOff val="35000"/>
                  </a:schemeClr>
                </a:solidFill>
              </a:rPr>
              <a:t>Note: The user intention and system responsibility are offset vertically, showing a sequence of interactions</a:t>
            </a:r>
          </a:p>
        </p:txBody>
      </p:sp>
    </p:spTree>
    <p:extLst>
      <p:ext uri="{BB962C8B-B14F-4D97-AF65-F5344CB8AC3E}">
        <p14:creationId xmlns:p14="http://schemas.microsoft.com/office/powerpoint/2010/main" val="11976177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4B3E3F-F590-20E6-399C-85526865A0F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B67935EC-3CC9-B437-0293-5A66B0075FE0}"/>
              </a:ext>
            </a:extLst>
          </p:cNvPr>
          <p:cNvSpPr txBox="1"/>
          <p:nvPr/>
        </p:nvSpPr>
        <p:spPr>
          <a:xfrm>
            <a:off x="1259480" y="4957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Use Case for Travel </a:t>
            </a:r>
            <a:r>
              <a:rPr lang="en-US" sz="4400" dirty="0" err="1">
                <a:solidFill>
                  <a:schemeClr val="tx1">
                    <a:lumMod val="75000"/>
                    <a:lumOff val="25000"/>
                  </a:schemeClr>
                </a:solidFill>
                <a:latin typeface="+mj-lt"/>
              </a:rPr>
              <a:t>Organiser</a:t>
            </a:r>
            <a:endParaRPr lang="en-US"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39EA0865-CE8E-2A4C-8636-1BE59B4EC301}"/>
              </a:ext>
            </a:extLst>
          </p:cNvPr>
          <p:cNvSpPr/>
          <p:nvPr/>
        </p:nvSpPr>
        <p:spPr>
          <a:xfrm>
            <a:off x="1035383" y="1300847"/>
            <a:ext cx="10110060" cy="5132174"/>
          </a:xfrm>
          <a:prstGeom prst="rect">
            <a:avLst/>
          </a:prstGeom>
        </p:spPr>
        <p:txBody>
          <a:bodyPr wrap="square">
            <a:spAutoFit/>
          </a:bodyPr>
          <a:lstStyle/>
          <a:p>
            <a:pPr marL="457200" indent="-457200">
              <a:lnSpc>
                <a:spcPct val="150000"/>
              </a:lnSpc>
              <a:buFont typeface="+mj-lt"/>
              <a:buAutoNum type="arabicPeriod"/>
            </a:pPr>
            <a:r>
              <a:rPr lang="en-US" sz="2000" dirty="0">
                <a:solidFill>
                  <a:schemeClr val="tx1">
                    <a:lumMod val="65000"/>
                    <a:lumOff val="35000"/>
                  </a:schemeClr>
                </a:solidFill>
              </a:rPr>
              <a:t>The product asks for the name of the destination country</a:t>
            </a:r>
          </a:p>
          <a:p>
            <a:pPr marL="457200" indent="-457200">
              <a:lnSpc>
                <a:spcPct val="150000"/>
              </a:lnSpc>
              <a:buFont typeface="+mj-lt"/>
              <a:buAutoNum type="arabicPeriod"/>
            </a:pPr>
            <a:r>
              <a:rPr lang="en-US" sz="2000" dirty="0">
                <a:solidFill>
                  <a:schemeClr val="tx1">
                    <a:lumMod val="65000"/>
                    <a:lumOff val="35000"/>
                  </a:schemeClr>
                </a:solidFill>
              </a:rPr>
              <a:t>The user provides the country’s name</a:t>
            </a:r>
          </a:p>
          <a:p>
            <a:pPr marL="457200" indent="-457200">
              <a:lnSpc>
                <a:spcPct val="150000"/>
              </a:lnSpc>
              <a:buFont typeface="+mj-lt"/>
              <a:buAutoNum type="arabicPeriod"/>
            </a:pPr>
            <a:r>
              <a:rPr lang="en-US" sz="2000" dirty="0">
                <a:solidFill>
                  <a:schemeClr val="tx1">
                    <a:lumMod val="65000"/>
                    <a:lumOff val="35000"/>
                  </a:schemeClr>
                </a:solidFill>
              </a:rPr>
              <a:t>The product checks that the country is valid</a:t>
            </a:r>
          </a:p>
          <a:p>
            <a:pPr marL="457200" indent="-457200">
              <a:lnSpc>
                <a:spcPct val="150000"/>
              </a:lnSpc>
              <a:buFont typeface="+mj-lt"/>
              <a:buAutoNum type="arabicPeriod"/>
            </a:pPr>
            <a:r>
              <a:rPr lang="en-US" sz="2000" dirty="0">
                <a:solidFill>
                  <a:schemeClr val="tx1">
                    <a:lumMod val="65000"/>
                    <a:lumOff val="35000"/>
                  </a:schemeClr>
                </a:solidFill>
              </a:rPr>
              <a:t>The product asks the user for their nationality</a:t>
            </a:r>
          </a:p>
          <a:p>
            <a:pPr marL="457200" indent="-457200">
              <a:lnSpc>
                <a:spcPct val="150000"/>
              </a:lnSpc>
              <a:buFont typeface="+mj-lt"/>
              <a:buAutoNum type="arabicPeriod"/>
            </a:pPr>
            <a:r>
              <a:rPr lang="en-US" sz="2000" dirty="0">
                <a:solidFill>
                  <a:schemeClr val="tx1">
                    <a:lumMod val="65000"/>
                    <a:lumOff val="35000"/>
                  </a:schemeClr>
                </a:solidFill>
              </a:rPr>
              <a:t>The user provides their nationality</a:t>
            </a:r>
          </a:p>
          <a:p>
            <a:pPr marL="457200" indent="-457200">
              <a:lnSpc>
                <a:spcPct val="150000"/>
              </a:lnSpc>
              <a:buFont typeface="+mj-lt"/>
              <a:buAutoNum type="arabicPeriod"/>
            </a:pPr>
            <a:r>
              <a:rPr lang="en-US" sz="2000" dirty="0">
                <a:solidFill>
                  <a:schemeClr val="tx1">
                    <a:lumMod val="65000"/>
                    <a:lumOff val="35000"/>
                  </a:schemeClr>
                </a:solidFill>
              </a:rPr>
              <a:t>The product checks the visa requirements of that country for a passport holder of the user’s nationality</a:t>
            </a:r>
          </a:p>
          <a:p>
            <a:pPr marL="457200" indent="-457200">
              <a:lnSpc>
                <a:spcPct val="150000"/>
              </a:lnSpc>
              <a:buFont typeface="+mj-lt"/>
              <a:buAutoNum type="arabicPeriod"/>
            </a:pPr>
            <a:r>
              <a:rPr lang="en-US" sz="2000" dirty="0">
                <a:solidFill>
                  <a:schemeClr val="tx1">
                    <a:lumMod val="65000"/>
                    <a:lumOff val="35000"/>
                  </a:schemeClr>
                </a:solidFill>
              </a:rPr>
              <a:t>The product provides the visa requirements</a:t>
            </a:r>
          </a:p>
          <a:p>
            <a:pPr marL="457200" indent="-457200">
              <a:lnSpc>
                <a:spcPct val="150000"/>
              </a:lnSpc>
              <a:buFont typeface="+mj-lt"/>
              <a:buAutoNum type="arabicPeriod"/>
            </a:pPr>
            <a:r>
              <a:rPr lang="en-US" sz="2000" dirty="0">
                <a:solidFill>
                  <a:schemeClr val="tx1">
                    <a:lumMod val="65000"/>
                    <a:lumOff val="35000"/>
                  </a:schemeClr>
                </a:solidFill>
              </a:rPr>
              <a:t>The product asks whether the user wants to share the visa requirements on social media</a:t>
            </a:r>
          </a:p>
          <a:p>
            <a:pPr marL="457200" indent="-457200">
              <a:lnSpc>
                <a:spcPct val="150000"/>
              </a:lnSpc>
              <a:buFont typeface="+mj-lt"/>
              <a:buAutoNum type="arabicPeriod"/>
            </a:pPr>
            <a:r>
              <a:rPr lang="en-US" sz="2000" dirty="0">
                <a:solidFill>
                  <a:schemeClr val="tx1">
                    <a:lumMod val="65000"/>
                    <a:lumOff val="35000"/>
                  </a:schemeClr>
                </a:solidFill>
              </a:rPr>
              <a:t>The user provides appropriate social media information</a:t>
            </a:r>
          </a:p>
        </p:txBody>
      </p:sp>
      <p:sp>
        <p:nvSpPr>
          <p:cNvPr id="4" name="Slide Number Placeholder 1">
            <a:extLst>
              <a:ext uri="{FF2B5EF4-FFF2-40B4-BE49-F238E27FC236}">
                <a16:creationId xmlns:a16="http://schemas.microsoft.com/office/drawing/2014/main" id="{07144217-085A-4599-8723-4E82BC4AA60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35</a:t>
            </a:fld>
            <a:endParaRPr lang="en-MY" dirty="0"/>
          </a:p>
        </p:txBody>
      </p:sp>
    </p:spTree>
    <p:extLst>
      <p:ext uri="{BB962C8B-B14F-4D97-AF65-F5344CB8AC3E}">
        <p14:creationId xmlns:p14="http://schemas.microsoft.com/office/powerpoint/2010/main" val="13222637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86EEBC-9B9F-FB7C-85D5-57C2AACE290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9521544-6A0C-9AA8-A8F7-B03B570F94AA}"/>
              </a:ext>
            </a:extLst>
          </p:cNvPr>
          <p:cNvSpPr txBox="1"/>
          <p:nvPr/>
        </p:nvSpPr>
        <p:spPr>
          <a:xfrm>
            <a:off x="266669" y="531406"/>
            <a:ext cx="1164748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Alternative Courses for Travel </a:t>
            </a:r>
            <a:r>
              <a:rPr lang="en-US" sz="4400" dirty="0" err="1">
                <a:solidFill>
                  <a:schemeClr val="tx1">
                    <a:lumMod val="75000"/>
                    <a:lumOff val="25000"/>
                  </a:schemeClr>
                </a:solidFill>
                <a:latin typeface="+mj-lt"/>
              </a:rPr>
              <a:t>Organiser</a:t>
            </a:r>
            <a:endParaRPr lang="en-US" sz="4400" dirty="0">
              <a:solidFill>
                <a:schemeClr val="tx1">
                  <a:lumMod val="75000"/>
                  <a:lumOff val="25000"/>
                </a:schemeClr>
              </a:solidFill>
              <a:latin typeface="+mj-lt"/>
            </a:endParaRPr>
          </a:p>
        </p:txBody>
      </p:sp>
      <p:sp>
        <p:nvSpPr>
          <p:cNvPr id="4" name="Slide Number Placeholder 1">
            <a:extLst>
              <a:ext uri="{FF2B5EF4-FFF2-40B4-BE49-F238E27FC236}">
                <a16:creationId xmlns:a16="http://schemas.microsoft.com/office/drawing/2014/main" id="{49849BEB-2ABD-C3BF-E06B-135581F8E4A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36</a:t>
            </a:fld>
            <a:endParaRPr lang="en-MY" dirty="0"/>
          </a:p>
        </p:txBody>
      </p:sp>
      <p:sp>
        <p:nvSpPr>
          <p:cNvPr id="2" name="Rectangle 1">
            <a:extLst>
              <a:ext uri="{FF2B5EF4-FFF2-40B4-BE49-F238E27FC236}">
                <a16:creationId xmlns:a16="http://schemas.microsoft.com/office/drawing/2014/main" id="{1DD75E01-0622-2D12-EB32-703CBC7B4A3C}"/>
              </a:ext>
            </a:extLst>
          </p:cNvPr>
          <p:cNvSpPr/>
          <p:nvPr/>
        </p:nvSpPr>
        <p:spPr>
          <a:xfrm>
            <a:off x="1035383" y="1300847"/>
            <a:ext cx="10110060" cy="5224507"/>
          </a:xfrm>
          <a:prstGeom prst="rect">
            <a:avLst/>
          </a:prstGeom>
        </p:spPr>
        <p:txBody>
          <a:bodyPr wrap="square">
            <a:spAutoFit/>
          </a:bodyPr>
          <a:lstStyle/>
          <a:p>
            <a:pPr>
              <a:lnSpc>
                <a:spcPct val="150000"/>
              </a:lnSpc>
            </a:pPr>
            <a:r>
              <a:rPr lang="en-US" sz="2400" dirty="0">
                <a:solidFill>
                  <a:schemeClr val="tx1">
                    <a:lumMod val="65000"/>
                    <a:lumOff val="35000"/>
                  </a:schemeClr>
                </a:solidFill>
              </a:rPr>
              <a:t>Some alternative courses:</a:t>
            </a:r>
          </a:p>
          <a:p>
            <a:pPr>
              <a:lnSpc>
                <a:spcPct val="150000"/>
              </a:lnSpc>
            </a:pPr>
            <a:endParaRPr lang="en-US" sz="1400" dirty="0">
              <a:solidFill>
                <a:schemeClr val="tx1">
                  <a:lumMod val="65000"/>
                  <a:lumOff val="35000"/>
                </a:schemeClr>
              </a:solidFill>
            </a:endParaRPr>
          </a:p>
          <a:p>
            <a:pPr>
              <a:lnSpc>
                <a:spcPct val="150000"/>
              </a:lnSpc>
            </a:pPr>
            <a:r>
              <a:rPr lang="en-US" sz="2000" dirty="0">
                <a:solidFill>
                  <a:schemeClr val="tx1">
                    <a:lumMod val="65000"/>
                    <a:lumOff val="35000"/>
                  </a:schemeClr>
                </a:solidFill>
              </a:rPr>
              <a:t>4. If the country name is invalid:</a:t>
            </a:r>
          </a:p>
          <a:p>
            <a:pPr>
              <a:lnSpc>
                <a:spcPct val="150000"/>
              </a:lnSpc>
            </a:pPr>
            <a:r>
              <a:rPr lang="en-US" sz="2000" dirty="0">
                <a:solidFill>
                  <a:schemeClr val="tx1">
                    <a:lumMod val="65000"/>
                    <a:lumOff val="35000"/>
                  </a:schemeClr>
                </a:solidFill>
              </a:rPr>
              <a:t>	4.1: The product provides an error message</a:t>
            </a:r>
          </a:p>
          <a:p>
            <a:pPr>
              <a:lnSpc>
                <a:spcPct val="150000"/>
              </a:lnSpc>
            </a:pPr>
            <a:r>
              <a:rPr lang="en-US" sz="2000" dirty="0">
                <a:solidFill>
                  <a:schemeClr val="tx1">
                    <a:lumMod val="65000"/>
                    <a:lumOff val="35000"/>
                  </a:schemeClr>
                </a:solidFill>
              </a:rPr>
              <a:t>	4.2: The product returns to step 1</a:t>
            </a:r>
          </a:p>
          <a:p>
            <a:pPr>
              <a:lnSpc>
                <a:spcPct val="150000"/>
              </a:lnSpc>
            </a:pPr>
            <a:r>
              <a:rPr lang="en-US" sz="2000" dirty="0">
                <a:solidFill>
                  <a:schemeClr val="tx1">
                    <a:lumMod val="65000"/>
                    <a:lumOff val="35000"/>
                  </a:schemeClr>
                </a:solidFill>
              </a:rPr>
              <a:t>6.  If the nationality is invalid:</a:t>
            </a:r>
          </a:p>
          <a:p>
            <a:pPr>
              <a:lnSpc>
                <a:spcPct val="150000"/>
              </a:lnSpc>
            </a:pPr>
            <a:r>
              <a:rPr lang="en-US" sz="2000" dirty="0">
                <a:solidFill>
                  <a:schemeClr val="tx1">
                    <a:lumMod val="65000"/>
                    <a:lumOff val="35000"/>
                  </a:schemeClr>
                </a:solidFill>
              </a:rPr>
              <a:t>	6.1: The product provides an error message</a:t>
            </a:r>
          </a:p>
          <a:p>
            <a:pPr>
              <a:lnSpc>
                <a:spcPct val="150000"/>
              </a:lnSpc>
            </a:pPr>
            <a:r>
              <a:rPr lang="en-US" sz="2000" dirty="0">
                <a:solidFill>
                  <a:schemeClr val="tx1">
                    <a:lumMod val="65000"/>
                    <a:lumOff val="35000"/>
                  </a:schemeClr>
                </a:solidFill>
              </a:rPr>
              <a:t>	6.2: The product returns to step 4</a:t>
            </a:r>
          </a:p>
          <a:p>
            <a:pPr>
              <a:lnSpc>
                <a:spcPct val="150000"/>
              </a:lnSpc>
            </a:pPr>
            <a:r>
              <a:rPr lang="en-US" sz="2000" dirty="0">
                <a:solidFill>
                  <a:schemeClr val="tx1">
                    <a:lumMod val="65000"/>
                    <a:lumOff val="35000"/>
                  </a:schemeClr>
                </a:solidFill>
              </a:rPr>
              <a:t>7. If no information about visa requirements is found:</a:t>
            </a:r>
          </a:p>
          <a:p>
            <a:pPr>
              <a:lnSpc>
                <a:spcPct val="150000"/>
              </a:lnSpc>
            </a:pPr>
            <a:r>
              <a:rPr lang="en-US" sz="2000" dirty="0">
                <a:solidFill>
                  <a:schemeClr val="tx1">
                    <a:lumMod val="65000"/>
                    <a:lumOff val="35000"/>
                  </a:schemeClr>
                </a:solidFill>
              </a:rPr>
              <a:t>	7.1: The product provides a suitable message</a:t>
            </a:r>
          </a:p>
          <a:p>
            <a:pPr>
              <a:lnSpc>
                <a:spcPct val="150000"/>
              </a:lnSpc>
            </a:pPr>
            <a:r>
              <a:rPr lang="en-US" sz="2000" dirty="0">
                <a:solidFill>
                  <a:schemeClr val="tx1">
                    <a:lumMod val="65000"/>
                    <a:lumOff val="35000"/>
                  </a:schemeClr>
                </a:solidFill>
              </a:rPr>
              <a:t>	7.2: The product returns to step 1</a:t>
            </a:r>
          </a:p>
        </p:txBody>
      </p:sp>
    </p:spTree>
    <p:extLst>
      <p:ext uri="{BB962C8B-B14F-4D97-AF65-F5344CB8AC3E}">
        <p14:creationId xmlns:p14="http://schemas.microsoft.com/office/powerpoint/2010/main" val="29960894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2F1DE6-B76C-4729-4EC1-DA98B51F427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162C3CD-FCD2-89AE-04A9-C7F265BC154A}"/>
              </a:ext>
            </a:extLst>
          </p:cNvPr>
          <p:cNvSpPr txBox="1"/>
          <p:nvPr/>
        </p:nvSpPr>
        <p:spPr>
          <a:xfrm>
            <a:off x="1259480" y="495766"/>
            <a:ext cx="9661867"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Summary</a:t>
            </a:r>
          </a:p>
        </p:txBody>
      </p:sp>
      <p:sp>
        <p:nvSpPr>
          <p:cNvPr id="24" name="Rectangle 23">
            <a:extLst>
              <a:ext uri="{FF2B5EF4-FFF2-40B4-BE49-F238E27FC236}">
                <a16:creationId xmlns:a16="http://schemas.microsoft.com/office/drawing/2014/main" id="{4C0A5C36-77D6-980D-2C84-5AA4D3535737}"/>
              </a:ext>
            </a:extLst>
          </p:cNvPr>
          <p:cNvSpPr/>
          <p:nvPr/>
        </p:nvSpPr>
        <p:spPr>
          <a:xfrm>
            <a:off x="1035383" y="1265207"/>
            <a:ext cx="10110060" cy="5874685"/>
          </a:xfrm>
          <a:prstGeom prst="rect">
            <a:avLst/>
          </a:prstGeom>
        </p:spPr>
        <p:txBody>
          <a:bodyPr wrap="square">
            <a:spAutoFit/>
          </a:bodyPr>
          <a:lstStyle/>
          <a:p>
            <a:pPr marL="342900" indent="-342900">
              <a:lnSpc>
                <a:spcPct val="150000"/>
              </a:lnSpc>
              <a:buFont typeface="Arial" panose="020B0604020202020204" pitchFamily="34" charset="0"/>
              <a:buChar char="•"/>
            </a:pPr>
            <a:r>
              <a:rPr lang="en-US" b="1" dirty="0">
                <a:solidFill>
                  <a:srgbClr val="C00000"/>
                </a:solidFill>
              </a:rPr>
              <a:t>A requirement </a:t>
            </a:r>
            <a:r>
              <a:rPr lang="en-US" dirty="0">
                <a:solidFill>
                  <a:schemeClr val="tx1">
                    <a:lumMod val="65000"/>
                    <a:lumOff val="35000"/>
                  </a:schemeClr>
                </a:solidFill>
              </a:rPr>
              <a:t>is a statement about an intended product that specifies what it is expected to do or how it will perform. </a:t>
            </a:r>
          </a:p>
          <a:p>
            <a:pPr marL="342900" indent="-342900">
              <a:lnSpc>
                <a:spcPct val="150000"/>
              </a:lnSpc>
              <a:buFont typeface="Arial" panose="020B0604020202020204" pitchFamily="34" charset="0"/>
              <a:buChar char="•"/>
            </a:pPr>
            <a:r>
              <a:rPr lang="en-US" b="1" dirty="0">
                <a:solidFill>
                  <a:srgbClr val="C00000"/>
                </a:solidFill>
              </a:rPr>
              <a:t>Articulating requirements </a:t>
            </a:r>
            <a:r>
              <a:rPr lang="en-US" dirty="0">
                <a:solidFill>
                  <a:schemeClr val="tx1">
                    <a:lumMod val="65000"/>
                    <a:lumOff val="35000"/>
                  </a:schemeClr>
                </a:solidFill>
              </a:rPr>
              <a:t>avoids miscommunication, supports technical developers and allows stakeholders to contribute.</a:t>
            </a:r>
          </a:p>
          <a:p>
            <a:pPr marL="342900" indent="-342900">
              <a:lnSpc>
                <a:spcPct val="150000"/>
              </a:lnSpc>
              <a:buFont typeface="Arial" panose="020B0604020202020204" pitchFamily="34" charset="0"/>
              <a:buChar char="•"/>
            </a:pPr>
            <a:r>
              <a:rPr lang="en-US" b="1" dirty="0">
                <a:solidFill>
                  <a:srgbClr val="C00000"/>
                </a:solidFill>
              </a:rPr>
              <a:t>Different kinds of requirements: </a:t>
            </a:r>
            <a:r>
              <a:rPr lang="en-US" dirty="0">
                <a:solidFill>
                  <a:schemeClr val="tx1">
                    <a:lumMod val="65000"/>
                    <a:lumOff val="35000"/>
                  </a:schemeClr>
                </a:solidFill>
              </a:rPr>
              <a:t>functional, data, environmental (context of use), user characteristics, usability goals, and user experience goals. </a:t>
            </a:r>
          </a:p>
          <a:p>
            <a:pPr marL="342900" indent="-342900">
              <a:lnSpc>
                <a:spcPct val="150000"/>
              </a:lnSpc>
              <a:buFont typeface="Arial" panose="020B0604020202020204" pitchFamily="34" charset="0"/>
              <a:buChar char="•"/>
            </a:pPr>
            <a:r>
              <a:rPr lang="en-US" b="1" dirty="0">
                <a:solidFill>
                  <a:srgbClr val="C00000"/>
                </a:solidFill>
              </a:rPr>
              <a:t>Scenarios</a:t>
            </a:r>
            <a:r>
              <a:rPr lang="en-US" dirty="0">
                <a:solidFill>
                  <a:schemeClr val="tx1">
                    <a:lumMod val="65000"/>
                    <a:lumOff val="35000"/>
                  </a:schemeClr>
                </a:solidFill>
              </a:rPr>
              <a:t> are a story-based narrative to explore existing behavior, potential of new products, and futuristic visions of use. </a:t>
            </a:r>
          </a:p>
          <a:p>
            <a:pPr marL="342900" indent="-342900">
              <a:lnSpc>
                <a:spcPct val="150000"/>
              </a:lnSpc>
              <a:buFont typeface="Arial" panose="020B0604020202020204" pitchFamily="34" charset="0"/>
              <a:buChar char="•"/>
            </a:pPr>
            <a:r>
              <a:rPr lang="en-US" b="1" dirty="0">
                <a:solidFill>
                  <a:srgbClr val="C00000"/>
                </a:solidFill>
              </a:rPr>
              <a:t>Personas</a:t>
            </a:r>
            <a:r>
              <a:rPr lang="en-US" dirty="0">
                <a:solidFill>
                  <a:schemeClr val="tx1">
                    <a:lumMod val="65000"/>
                    <a:lumOff val="35000"/>
                  </a:schemeClr>
                </a:solidFill>
              </a:rPr>
              <a:t> capture realistic profiles of people who might use the product and are synthesized from data gathering.</a:t>
            </a:r>
          </a:p>
          <a:p>
            <a:pPr marL="342900" indent="-342900">
              <a:lnSpc>
                <a:spcPct val="150000"/>
              </a:lnSpc>
              <a:buFont typeface="Arial" panose="020B0604020202020204" pitchFamily="34" charset="0"/>
              <a:buChar char="•"/>
            </a:pPr>
            <a:r>
              <a:rPr lang="en-US" b="1" dirty="0">
                <a:solidFill>
                  <a:srgbClr val="C00000"/>
                </a:solidFill>
              </a:rPr>
              <a:t>Scenarios and personas </a:t>
            </a:r>
            <a:r>
              <a:rPr lang="en-US" dirty="0">
                <a:solidFill>
                  <a:schemeClr val="tx1">
                    <a:lumMod val="65000"/>
                    <a:lumOff val="35000"/>
                  </a:schemeClr>
                </a:solidFill>
              </a:rPr>
              <a:t>can be used together throughout the product  lifecycle. </a:t>
            </a:r>
          </a:p>
          <a:p>
            <a:pPr marL="342900" indent="-342900">
              <a:lnSpc>
                <a:spcPct val="150000"/>
              </a:lnSpc>
              <a:buFont typeface="Arial" panose="020B0604020202020204" pitchFamily="34" charset="0"/>
              <a:buChar char="•"/>
            </a:pPr>
            <a:r>
              <a:rPr lang="en-US" b="1" dirty="0">
                <a:solidFill>
                  <a:srgbClr val="C00000"/>
                </a:solidFill>
              </a:rPr>
              <a:t>Use cases </a:t>
            </a:r>
            <a:r>
              <a:rPr lang="en-US" dirty="0">
                <a:solidFill>
                  <a:schemeClr val="tx1">
                    <a:lumMod val="65000"/>
                    <a:lumOff val="35000"/>
                  </a:schemeClr>
                </a:solidFill>
              </a:rPr>
              <a:t>capture details about an existing or imagined interaction between users and the product.</a:t>
            </a:r>
          </a:p>
          <a:p>
            <a:pPr marL="342900" indent="-342900">
              <a:lnSpc>
                <a:spcPct val="150000"/>
              </a:lnSpc>
              <a:buFont typeface="Arial" panose="020B0604020202020204" pitchFamily="34" charset="0"/>
              <a:buChar char="•"/>
            </a:pPr>
            <a:endParaRPr lang="en-US"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20DFC9AA-AEF0-DD00-55CE-4B0BB73B77F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37</a:t>
            </a:fld>
            <a:endParaRPr lang="en-MY" dirty="0"/>
          </a:p>
        </p:txBody>
      </p:sp>
    </p:spTree>
    <p:extLst>
      <p:ext uri="{BB962C8B-B14F-4D97-AF65-F5344CB8AC3E}">
        <p14:creationId xmlns:p14="http://schemas.microsoft.com/office/powerpoint/2010/main" val="636590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A2438-6C99-266C-2D7C-86FDF823AC8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F8ABBDF-3747-8705-1924-07418AF13822}"/>
              </a:ext>
            </a:extLst>
          </p:cNvPr>
          <p:cNvSpPr txBox="1"/>
          <p:nvPr/>
        </p:nvSpPr>
        <p:spPr>
          <a:xfrm>
            <a:off x="2090862" y="473741"/>
            <a:ext cx="799910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What, How?</a:t>
            </a:r>
          </a:p>
        </p:txBody>
      </p:sp>
      <p:sp>
        <p:nvSpPr>
          <p:cNvPr id="24" name="Rectangle 23">
            <a:extLst>
              <a:ext uri="{FF2B5EF4-FFF2-40B4-BE49-F238E27FC236}">
                <a16:creationId xmlns:a16="http://schemas.microsoft.com/office/drawing/2014/main" id="{F661811A-DEE6-3FF2-146E-A7FF2A655DF1}"/>
              </a:ext>
            </a:extLst>
          </p:cNvPr>
          <p:cNvSpPr/>
          <p:nvPr/>
        </p:nvSpPr>
        <p:spPr>
          <a:xfrm>
            <a:off x="1035386" y="1428217"/>
            <a:ext cx="9966911" cy="4670509"/>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solidFill>
                  <a:schemeClr val="tx1">
                    <a:lumMod val="65000"/>
                    <a:lumOff val="35000"/>
                  </a:schemeClr>
                </a:solidFill>
              </a:rPr>
              <a:t>What is the purpose of the </a:t>
            </a:r>
            <a:r>
              <a:rPr lang="en-US" sz="2000" dirty="0">
                <a:solidFill>
                  <a:srgbClr val="C00000"/>
                </a:solidFill>
              </a:rPr>
              <a:t>requirements activity</a:t>
            </a:r>
            <a:r>
              <a:rPr lang="en-US" sz="2000" dirty="0">
                <a:solidFill>
                  <a:schemeClr val="tx1">
                    <a:lumMod val="65000"/>
                    <a:lumOff val="35000"/>
                  </a:schemeClr>
                </a:solidFill>
              </a:rPr>
              <a:t>?</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Explore the problem space</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Establish the design challenge to be addressed</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How can requirements </a:t>
            </a:r>
            <a:r>
              <a:rPr lang="en-US" sz="2000" dirty="0">
                <a:solidFill>
                  <a:srgbClr val="C00000"/>
                </a:solidFill>
              </a:rPr>
              <a:t>be captured once discovered</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In prototypes or operational product</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Through structured or rigorous notations</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Criteria to show when requirements are fulfilled</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Different physical and digital representations </a:t>
            </a:r>
            <a:r>
              <a:rPr lang="en-US" sz="2000" dirty="0" err="1">
                <a:solidFill>
                  <a:schemeClr val="tx1">
                    <a:lumMod val="65000"/>
                    <a:lumOff val="35000"/>
                  </a:schemeClr>
                </a:solidFill>
              </a:rPr>
              <a:t>emphasise</a:t>
            </a:r>
            <a:r>
              <a:rPr lang="en-US" sz="2000" dirty="0">
                <a:solidFill>
                  <a:schemeClr val="tx1">
                    <a:lumMod val="65000"/>
                    <a:lumOff val="35000"/>
                  </a:schemeClr>
                </a:solidFill>
              </a:rPr>
              <a:t> and </a:t>
            </a:r>
            <a:r>
              <a:rPr lang="en-US" sz="2000" dirty="0" err="1">
                <a:solidFill>
                  <a:schemeClr val="tx1">
                    <a:lumMod val="65000"/>
                    <a:lumOff val="35000"/>
                  </a:schemeClr>
                </a:solidFill>
              </a:rPr>
              <a:t>de-emphasise</a:t>
            </a:r>
            <a:r>
              <a:rPr lang="en-US" sz="2000" dirty="0">
                <a:solidFill>
                  <a:schemeClr val="tx1">
                    <a:lumMod val="65000"/>
                    <a:lumOff val="35000"/>
                  </a:schemeClr>
                </a:solidFill>
              </a:rPr>
              <a:t> different aspects</a:t>
            </a:r>
          </a:p>
        </p:txBody>
      </p:sp>
      <p:sp>
        <p:nvSpPr>
          <p:cNvPr id="4" name="Slide Number Placeholder 1">
            <a:extLst>
              <a:ext uri="{FF2B5EF4-FFF2-40B4-BE49-F238E27FC236}">
                <a16:creationId xmlns:a16="http://schemas.microsoft.com/office/drawing/2014/main" id="{9B2989F2-FC63-3B7C-8084-C33836BF910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a:t>
            </a:fld>
            <a:endParaRPr lang="en-MY" dirty="0"/>
          </a:p>
        </p:txBody>
      </p:sp>
    </p:spTree>
    <p:extLst>
      <p:ext uri="{BB962C8B-B14F-4D97-AF65-F5344CB8AC3E}">
        <p14:creationId xmlns:p14="http://schemas.microsoft.com/office/powerpoint/2010/main" val="4097058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CBB2A-70FA-944F-6139-A6B79ECD5CC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A5982DD-5229-0A3C-FAC7-EA278FD929CD}"/>
              </a:ext>
            </a:extLst>
          </p:cNvPr>
          <p:cNvSpPr txBox="1"/>
          <p:nvPr/>
        </p:nvSpPr>
        <p:spPr>
          <a:xfrm>
            <a:off x="1042638" y="506579"/>
            <a:ext cx="100955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Why are requirements important?</a:t>
            </a:r>
          </a:p>
        </p:txBody>
      </p:sp>
      <p:sp>
        <p:nvSpPr>
          <p:cNvPr id="5" name="Slide Number Placeholder 1">
            <a:extLst>
              <a:ext uri="{FF2B5EF4-FFF2-40B4-BE49-F238E27FC236}">
                <a16:creationId xmlns:a16="http://schemas.microsoft.com/office/drawing/2014/main" id="{631507DB-F948-6F77-0569-74C534039F7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a:t>
            </a:fld>
            <a:endParaRPr lang="en-MY" dirty="0"/>
          </a:p>
        </p:txBody>
      </p:sp>
      <p:pic>
        <p:nvPicPr>
          <p:cNvPr id="2" name="Picture 10" descr="Cartoon illustration of a story.&#10;">
            <a:extLst>
              <a:ext uri="{FF2B5EF4-FFF2-40B4-BE49-F238E27FC236}">
                <a16:creationId xmlns:a16="http://schemas.microsoft.com/office/drawing/2014/main" id="{D4A9CA64-E392-6300-1426-EDE616115B70}"/>
              </a:ext>
              <a:ext uri="{C183D7F6-B498-43B3-948B-1728B52AA6E4}">
                <adec:decorative xmlns:adec="http://schemas.microsoft.com/office/drawing/2017/decorative" val="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a:xfrm>
            <a:off x="3169937" y="1195338"/>
            <a:ext cx="5852125" cy="4755456"/>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pic>
      <p:sp>
        <p:nvSpPr>
          <p:cNvPr id="4" name="TextBox 3">
            <a:extLst>
              <a:ext uri="{FF2B5EF4-FFF2-40B4-BE49-F238E27FC236}">
                <a16:creationId xmlns:a16="http://schemas.microsoft.com/office/drawing/2014/main" id="{B74C87EE-0DE7-47E4-79AF-59F3196A9BD9}"/>
              </a:ext>
            </a:extLst>
          </p:cNvPr>
          <p:cNvSpPr txBox="1"/>
          <p:nvPr/>
        </p:nvSpPr>
        <p:spPr>
          <a:xfrm>
            <a:off x="2244006" y="5993222"/>
            <a:ext cx="7692819" cy="646331"/>
          </a:xfrm>
          <a:prstGeom prst="rect">
            <a:avLst/>
          </a:prstGeom>
          <a:noFill/>
        </p:spPr>
        <p:txBody>
          <a:bodyPr wrap="square">
            <a:spAutoFit/>
          </a:bodyPr>
          <a:lstStyle/>
          <a:p>
            <a:r>
              <a:rPr lang="en-US" sz="1800" dirty="0">
                <a:solidFill>
                  <a:schemeClr val="tx1">
                    <a:lumMod val="65000"/>
                    <a:lumOff val="35000"/>
                  </a:schemeClr>
                </a:solidFill>
              </a:rPr>
              <a:t>Requirements activity is the stage where miscommunication occurs most commonly</a:t>
            </a:r>
          </a:p>
        </p:txBody>
      </p:sp>
    </p:spTree>
    <p:extLst>
      <p:ext uri="{BB962C8B-B14F-4D97-AF65-F5344CB8AC3E}">
        <p14:creationId xmlns:p14="http://schemas.microsoft.com/office/powerpoint/2010/main" val="330938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C3E847-7440-845F-4942-E4538A8D5D3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777534A-E716-410E-F12B-B675DEEED0C8}"/>
              </a:ext>
            </a:extLst>
          </p:cNvPr>
          <p:cNvSpPr txBox="1"/>
          <p:nvPr/>
        </p:nvSpPr>
        <p:spPr>
          <a:xfrm>
            <a:off x="7207624" y="1782972"/>
            <a:ext cx="4452486" cy="1538883"/>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WHAT ARE</a:t>
            </a:r>
          </a:p>
          <a:p>
            <a:pPr algn="ctr"/>
            <a:r>
              <a:rPr lang="en-US" sz="4000" b="1" kern="0" dirty="0">
                <a:solidFill>
                  <a:srgbClr val="C04C4C"/>
                </a:solidFill>
                <a:latin typeface="+mj-lt"/>
              </a:rPr>
              <a:t>REQUIREMENTS?</a:t>
            </a:r>
          </a:p>
        </p:txBody>
      </p:sp>
      <p:sp>
        <p:nvSpPr>
          <p:cNvPr id="2" name="Slide Number Placeholder 1">
            <a:extLst>
              <a:ext uri="{FF2B5EF4-FFF2-40B4-BE49-F238E27FC236}">
                <a16:creationId xmlns:a16="http://schemas.microsoft.com/office/drawing/2014/main" id="{C42E6D1F-3080-59B5-6FE0-CEAF1B1C5831}"/>
              </a:ext>
            </a:extLst>
          </p:cNvPr>
          <p:cNvSpPr>
            <a:spLocks noGrp="1"/>
          </p:cNvSpPr>
          <p:nvPr>
            <p:ph type="sldNum" sz="quarter" idx="11"/>
          </p:nvPr>
        </p:nvSpPr>
        <p:spPr/>
        <p:txBody>
          <a:bodyPr/>
          <a:lstStyle/>
          <a:p>
            <a:fld id="{7737D3DD-0AB3-4F16-99FA-6262B2B4036D}" type="slidenum">
              <a:rPr lang="en-MY" smtClean="0"/>
              <a:t>6</a:t>
            </a:fld>
            <a:endParaRPr lang="en-MY"/>
          </a:p>
        </p:txBody>
      </p:sp>
    </p:spTree>
    <p:extLst>
      <p:ext uri="{BB962C8B-B14F-4D97-AF65-F5344CB8AC3E}">
        <p14:creationId xmlns:p14="http://schemas.microsoft.com/office/powerpoint/2010/main" val="1676878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3B6593-6294-55E8-74E1-7DE3E3DD67F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A26DF36-ED0F-E594-0568-5814DA10A268}"/>
              </a:ext>
            </a:extLst>
          </p:cNvPr>
          <p:cNvSpPr txBox="1"/>
          <p:nvPr/>
        </p:nvSpPr>
        <p:spPr>
          <a:xfrm>
            <a:off x="2090862" y="473741"/>
            <a:ext cx="799910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What are Requirements?</a:t>
            </a:r>
          </a:p>
        </p:txBody>
      </p:sp>
      <p:sp>
        <p:nvSpPr>
          <p:cNvPr id="24" name="Rectangle 23">
            <a:extLst>
              <a:ext uri="{FF2B5EF4-FFF2-40B4-BE49-F238E27FC236}">
                <a16:creationId xmlns:a16="http://schemas.microsoft.com/office/drawing/2014/main" id="{8E3E4140-4223-7343-F4A4-84AAE62F1C6D}"/>
              </a:ext>
            </a:extLst>
          </p:cNvPr>
          <p:cNvSpPr/>
          <p:nvPr/>
        </p:nvSpPr>
        <p:spPr>
          <a:xfrm>
            <a:off x="1035386" y="1272014"/>
            <a:ext cx="10110060"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 statement about an intended product that specifies </a:t>
            </a:r>
            <a:r>
              <a:rPr lang="en-US" sz="2000" dirty="0">
                <a:solidFill>
                  <a:srgbClr val="C00000"/>
                </a:solidFill>
              </a:rPr>
              <a:t>what it is expected to do or how it will perform</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Different forms and different levels of abstraction</a:t>
            </a:r>
          </a:p>
          <a:p>
            <a:pPr marL="342900" indent="-342900" algn="just">
              <a:lnSpc>
                <a:spcPct val="150000"/>
              </a:lnSpc>
              <a:buFont typeface="Arial" panose="020B0604020202020204" pitchFamily="34" charset="0"/>
              <a:buChar char="•"/>
            </a:pPr>
            <a:r>
              <a:rPr lang="en-US" sz="2000" dirty="0">
                <a:solidFill>
                  <a:srgbClr val="C00000"/>
                </a:solidFill>
              </a:rPr>
              <a:t>User stories </a:t>
            </a:r>
            <a:r>
              <a:rPr lang="en-US" sz="2000" dirty="0">
                <a:solidFill>
                  <a:schemeClr val="tx1">
                    <a:lumMod val="65000"/>
                    <a:lumOff val="35000"/>
                  </a:schemeClr>
                </a:solidFill>
              </a:rPr>
              <a:t>(prevalent in agile development contexts)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Format:</a:t>
            </a:r>
          </a:p>
          <a:p>
            <a:pPr algn="just">
              <a:lnSpc>
                <a:spcPct val="150000"/>
              </a:lnSpc>
            </a:pPr>
            <a:r>
              <a:rPr lang="en-US" sz="2000" dirty="0">
                <a:solidFill>
                  <a:schemeClr val="tx1">
                    <a:lumMod val="65000"/>
                    <a:lumOff val="35000"/>
                  </a:schemeClr>
                </a:solidFill>
              </a:rPr>
              <a:t>	As a &lt;role&gt;, I want &lt;behavior&gt; so that &lt;benefit&gt;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Example user stories for a travel </a:t>
            </a:r>
            <a:r>
              <a:rPr lang="en-US" sz="2000" dirty="0" err="1">
                <a:solidFill>
                  <a:schemeClr val="tx1">
                    <a:lumMod val="65000"/>
                    <a:lumOff val="35000"/>
                  </a:schemeClr>
                </a:solidFill>
              </a:rPr>
              <a:t>organiser</a:t>
            </a:r>
            <a:r>
              <a:rPr lang="en-US" sz="2000" dirty="0">
                <a:solidFill>
                  <a:schemeClr val="tx1">
                    <a:lumMod val="65000"/>
                    <a:lumOff val="35000"/>
                  </a:schemeClr>
                </a:solidFill>
              </a:rPr>
              <a:t> might be:</a:t>
            </a:r>
          </a:p>
          <a:p>
            <a:pPr algn="just">
              <a:lnSpc>
                <a:spcPct val="150000"/>
              </a:lnSpc>
            </a:pPr>
            <a:r>
              <a:rPr lang="en-US" sz="2000" dirty="0">
                <a:solidFill>
                  <a:schemeClr val="tx1">
                    <a:lumMod val="65000"/>
                    <a:lumOff val="35000"/>
                  </a:schemeClr>
                </a:solidFill>
              </a:rPr>
              <a:t>	As a &lt;traveler&gt;, I want &lt;to save my favorite airline for all my flights&gt; </a:t>
            </a:r>
            <a:br>
              <a:rPr lang="en-US" sz="2000" dirty="0">
                <a:solidFill>
                  <a:schemeClr val="tx1">
                    <a:lumMod val="65000"/>
                    <a:lumOff val="35000"/>
                  </a:schemeClr>
                </a:solidFill>
              </a:rPr>
            </a:br>
            <a:r>
              <a:rPr lang="en-US" sz="2000" dirty="0">
                <a:solidFill>
                  <a:schemeClr val="tx1">
                    <a:lumMod val="65000"/>
                    <a:lumOff val="35000"/>
                  </a:schemeClr>
                </a:solidFill>
              </a:rPr>
              <a:t>	so that &lt;I will be able to collect air miles&gt;</a:t>
            </a:r>
          </a:p>
          <a:p>
            <a:pPr algn="just">
              <a:lnSpc>
                <a:spcPct val="150000"/>
              </a:lnSpc>
            </a:pPr>
            <a:r>
              <a:rPr lang="en-US" sz="2000" dirty="0">
                <a:solidFill>
                  <a:schemeClr val="tx1">
                    <a:lumMod val="65000"/>
                    <a:lumOff val="35000"/>
                  </a:schemeClr>
                </a:solidFill>
              </a:rPr>
              <a:t>	As a &lt;travel agent&gt;, I want &lt;my special discount rates to be displayed 	to me&gt; so that &lt;I can offer my clients competitive rates&gt;</a:t>
            </a:r>
          </a:p>
        </p:txBody>
      </p:sp>
      <p:sp>
        <p:nvSpPr>
          <p:cNvPr id="4" name="Slide Number Placeholder 1">
            <a:extLst>
              <a:ext uri="{FF2B5EF4-FFF2-40B4-BE49-F238E27FC236}">
                <a16:creationId xmlns:a16="http://schemas.microsoft.com/office/drawing/2014/main" id="{D3A27419-FEDC-18AD-864D-090C3681DEE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a:t>
            </a:fld>
            <a:endParaRPr lang="en-MY" dirty="0"/>
          </a:p>
        </p:txBody>
      </p:sp>
    </p:spTree>
    <p:extLst>
      <p:ext uri="{BB962C8B-B14F-4D97-AF65-F5344CB8AC3E}">
        <p14:creationId xmlns:p14="http://schemas.microsoft.com/office/powerpoint/2010/main" val="4162252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56263-2F3F-8CE9-B1F1-6234B5C68A6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8007C08-90EC-4F46-59FC-F999528A0EC8}"/>
              </a:ext>
            </a:extLst>
          </p:cNvPr>
          <p:cNvSpPr txBox="1"/>
          <p:nvPr/>
        </p:nvSpPr>
        <p:spPr>
          <a:xfrm>
            <a:off x="1042638" y="506579"/>
            <a:ext cx="10095556" cy="769441"/>
          </a:xfrm>
          <a:prstGeom prst="rect">
            <a:avLst/>
          </a:prstGeom>
          <a:noFill/>
        </p:spPr>
        <p:txBody>
          <a:bodyPr wrap="square" rtlCol="0">
            <a:spAutoFit/>
          </a:bodyPr>
          <a:lstStyle/>
          <a:p>
            <a:pPr algn="ctr"/>
            <a:r>
              <a:rPr lang="en-US" sz="4400" dirty="0" err="1">
                <a:solidFill>
                  <a:schemeClr val="tx1">
                    <a:lumMod val="75000"/>
                    <a:lumOff val="25000"/>
                  </a:schemeClr>
                </a:solidFill>
                <a:latin typeface="+mj-lt"/>
              </a:rPr>
              <a:t>Volere</a:t>
            </a:r>
            <a:r>
              <a:rPr lang="en-US" sz="4400" dirty="0">
                <a:solidFill>
                  <a:schemeClr val="tx1">
                    <a:lumMod val="75000"/>
                    <a:lumOff val="25000"/>
                  </a:schemeClr>
                </a:solidFill>
                <a:latin typeface="+mj-lt"/>
              </a:rPr>
              <a:t> Shell</a:t>
            </a:r>
          </a:p>
        </p:txBody>
      </p:sp>
      <p:sp>
        <p:nvSpPr>
          <p:cNvPr id="5" name="Slide Number Placeholder 1">
            <a:extLst>
              <a:ext uri="{FF2B5EF4-FFF2-40B4-BE49-F238E27FC236}">
                <a16:creationId xmlns:a16="http://schemas.microsoft.com/office/drawing/2014/main" id="{AB393680-FFE8-DA58-A53C-BD572076D2F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a:t>
            </a:fld>
            <a:endParaRPr lang="en-MY" dirty="0"/>
          </a:p>
        </p:txBody>
      </p:sp>
      <p:grpSp>
        <p:nvGrpSpPr>
          <p:cNvPr id="3" name="Group 2" descr="Screenshot of an example requirement expressed using an atomic requirements shell from Volere.">
            <a:extLst>
              <a:ext uri="{FF2B5EF4-FFF2-40B4-BE49-F238E27FC236}">
                <a16:creationId xmlns:a16="http://schemas.microsoft.com/office/drawing/2014/main" id="{0D4EF014-8166-2C3D-5E68-FE2492B9C8C5}"/>
              </a:ext>
            </a:extLst>
          </p:cNvPr>
          <p:cNvGrpSpPr/>
          <p:nvPr/>
        </p:nvGrpSpPr>
        <p:grpSpPr>
          <a:xfrm>
            <a:off x="1944301" y="1559173"/>
            <a:ext cx="8292229" cy="4873848"/>
            <a:chOff x="539551" y="1354981"/>
            <a:chExt cx="8292229" cy="4873848"/>
          </a:xfrm>
        </p:grpSpPr>
        <p:pic>
          <p:nvPicPr>
            <p:cNvPr id="7" name="Picture 10" descr="fig_10_01">
              <a:extLst>
                <a:ext uri="{FF2B5EF4-FFF2-40B4-BE49-F238E27FC236}">
                  <a16:creationId xmlns:a16="http://schemas.microsoft.com/office/drawing/2014/main" id="{16508E42-626D-E9C6-1138-E062A6E808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1" y="1354981"/>
              <a:ext cx="8292229" cy="4873848"/>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8AD7BAA1-C1B0-A6D3-81BD-8B0A2D316719}"/>
                </a:ext>
              </a:extLst>
            </p:cNvPr>
            <p:cNvSpPr/>
            <p:nvPr/>
          </p:nvSpPr>
          <p:spPr>
            <a:xfrm>
              <a:off x="3491880" y="5661248"/>
              <a:ext cx="432048" cy="3141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532041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67670D-E3F1-F6B6-B3E7-A928BCFA6E4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56F4799-6476-03A4-DA5A-ED8557EBE76D}"/>
              </a:ext>
            </a:extLst>
          </p:cNvPr>
          <p:cNvSpPr txBox="1"/>
          <p:nvPr/>
        </p:nvSpPr>
        <p:spPr>
          <a:xfrm>
            <a:off x="1300925" y="453812"/>
            <a:ext cx="9578982"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Different kinds of Requirements</a:t>
            </a:r>
          </a:p>
        </p:txBody>
      </p:sp>
      <p:sp>
        <p:nvSpPr>
          <p:cNvPr id="24" name="Rectangle 23">
            <a:extLst>
              <a:ext uri="{FF2B5EF4-FFF2-40B4-BE49-F238E27FC236}">
                <a16:creationId xmlns:a16="http://schemas.microsoft.com/office/drawing/2014/main" id="{685D7994-C517-BBF6-C787-AC788DC8C641}"/>
              </a:ext>
            </a:extLst>
          </p:cNvPr>
          <p:cNvSpPr/>
          <p:nvPr/>
        </p:nvSpPr>
        <p:spPr>
          <a:xfrm>
            <a:off x="1035386" y="1594743"/>
            <a:ext cx="10110060" cy="3285515"/>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b="1" dirty="0">
                <a:solidFill>
                  <a:srgbClr val="C00000"/>
                </a:solidFill>
              </a:rPr>
              <a:t>Functional:</a:t>
            </a:r>
            <a:r>
              <a:rPr lang="en-US" sz="2000" dirty="0">
                <a:solidFill>
                  <a:schemeClr val="tx1">
                    <a:lumMod val="65000"/>
                    <a:lumOff val="35000"/>
                  </a:schemeClr>
                </a:solidFill>
              </a:rPr>
              <a:t> </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What the system should do</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nSpc>
                <a:spcPct val="150000"/>
              </a:lnSpc>
              <a:buFont typeface="Arial" panose="020B0604020202020204" pitchFamily="34" charset="0"/>
              <a:buChar char="•"/>
            </a:pPr>
            <a:r>
              <a:rPr lang="en-US" sz="2000" b="1" dirty="0">
                <a:solidFill>
                  <a:srgbClr val="C00000"/>
                </a:solidFill>
              </a:rPr>
              <a:t>Data:</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What kinds of data need to be stored?</a:t>
            </a:r>
          </a:p>
          <a:p>
            <a:pPr marL="800100" lvl="1" indent="-342900">
              <a:lnSpc>
                <a:spcPct val="150000"/>
              </a:lnSpc>
              <a:buFont typeface="Arial" panose="020B0604020202020204" pitchFamily="34" charset="0"/>
              <a:buChar char="•"/>
            </a:pPr>
            <a:r>
              <a:rPr lang="en-US" sz="2000" dirty="0">
                <a:solidFill>
                  <a:schemeClr val="tx1">
                    <a:lumMod val="65000"/>
                    <a:lumOff val="35000"/>
                  </a:schemeClr>
                </a:solidFill>
              </a:rPr>
              <a:t>What are the characteristics of the data?</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FF856AFA-42C9-6101-F43B-AD62A0CFDFE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a:t>
            </a:fld>
            <a:endParaRPr lang="en-MY" dirty="0"/>
          </a:p>
        </p:txBody>
      </p:sp>
    </p:spTree>
    <p:extLst>
      <p:ext uri="{BB962C8B-B14F-4D97-AF65-F5344CB8AC3E}">
        <p14:creationId xmlns:p14="http://schemas.microsoft.com/office/powerpoint/2010/main" val="1917158501"/>
      </p:ext>
    </p:extLst>
  </p:cSld>
  <p:clrMapOvr>
    <a:masterClrMapping/>
  </p:clrMapOvr>
</p:sld>
</file>

<file path=ppt/theme/theme1.xml><?xml version="1.0" encoding="utf-8"?>
<a:theme xmlns:a="http://schemas.openxmlformats.org/drawingml/2006/main" name="Office Theme">
  <a:themeElements>
    <a:clrScheme name="PPT custom">
      <a:dk1>
        <a:sysClr val="windowText" lastClr="000000"/>
      </a:dk1>
      <a:lt1>
        <a:sysClr val="window" lastClr="FFFFFF"/>
      </a:lt1>
      <a:dk2>
        <a:srgbClr val="323232"/>
      </a:dk2>
      <a:lt2>
        <a:srgbClr val="E7D7C1"/>
      </a:lt2>
      <a:accent1>
        <a:srgbClr val="74121D"/>
      </a:accent1>
      <a:accent2>
        <a:srgbClr val="A7333F"/>
      </a:accent2>
      <a:accent3>
        <a:srgbClr val="C52233"/>
      </a:accent3>
      <a:accent4>
        <a:srgbClr val="B19C7D"/>
      </a:accent4>
      <a:accent5>
        <a:srgbClr val="7F5F52"/>
      </a:accent5>
      <a:accent6>
        <a:srgbClr val="B27D49"/>
      </a:accent6>
      <a:hlink>
        <a:srgbClr val="FFC000"/>
      </a:hlink>
      <a:folHlink>
        <a:srgbClr val="B26B02"/>
      </a:folHlink>
    </a:clrScheme>
    <a:fontScheme name="Custom 2">
      <a:majorFont>
        <a:latin typeface="Poppins Medium"/>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FF"/>
        </a:solidFill>
        <a:ln w="71585" cap="flat">
          <a:noFill/>
          <a:prstDash val="solid"/>
          <a:miter/>
        </a:ln>
      </a:spPr>
      <a:bodyPr rtlCol="0" anchor="ctr"/>
      <a:lstStyle>
        <a:defPPr algn="l">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9420</TotalTime>
  <Words>2011</Words>
  <Application>Microsoft Office PowerPoint</Application>
  <PresentationFormat>Widescreen</PresentationFormat>
  <Paragraphs>274</Paragraphs>
  <Slides>37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Liberation Sans</vt:lpstr>
      <vt:lpstr>Poppins</vt:lpstr>
      <vt:lpstr>Poppins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NOR IDIANA BINTI HAMIDI</dc:creator>
  <cp:lastModifiedBy>SARINA BINTI SULAIMAN</cp:lastModifiedBy>
  <cp:revision>233</cp:revision>
  <dcterms:created xsi:type="dcterms:W3CDTF">2022-06-08T07:39:09Z</dcterms:created>
  <dcterms:modified xsi:type="dcterms:W3CDTF">2025-11-13T05:24:43Z</dcterms:modified>
</cp:coreProperties>
</file>

<file path=docProps/thumbnail.jpeg>
</file>